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17" r:id="rId4"/>
  </p:sldMasterIdLst>
  <p:notesMasterIdLst>
    <p:notesMasterId r:id="rId20"/>
  </p:notesMasterIdLst>
  <p:handoutMasterIdLst>
    <p:handoutMasterId r:id="rId21"/>
  </p:handoutMasterIdLst>
  <p:sldIdLst>
    <p:sldId id="256" r:id="rId5"/>
    <p:sldId id="282" r:id="rId6"/>
    <p:sldId id="284" r:id="rId7"/>
    <p:sldId id="300" r:id="rId8"/>
    <p:sldId id="299" r:id="rId9"/>
    <p:sldId id="301" r:id="rId10"/>
    <p:sldId id="303" r:id="rId11"/>
    <p:sldId id="302" r:id="rId12"/>
    <p:sldId id="298" r:id="rId13"/>
    <p:sldId id="307" r:id="rId14"/>
    <p:sldId id="285" r:id="rId15"/>
    <p:sldId id="308" r:id="rId16"/>
    <p:sldId id="305" r:id="rId17"/>
    <p:sldId id="309" r:id="rId18"/>
    <p:sldId id="281" r:id="rId19"/>
  </p:sldIdLst>
  <p:sldSz cx="12192000" cy="6858000"/>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pos="597" userDrawn="1">
          <p15:clr>
            <a:srgbClr val="A4A3A4"/>
          </p15:clr>
        </p15:guide>
        <p15:guide id="4"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37C9"/>
    <a:srgbClr val="F2F2F2"/>
    <a:srgbClr val="014067"/>
    <a:srgbClr val="3F3F3F"/>
    <a:srgbClr val="014E7D"/>
    <a:srgbClr val="013657"/>
    <a:srgbClr val="01456F"/>
    <a:srgbClr val="014B79"/>
    <a:srgbClr val="002774"/>
    <a:srgbClr val="929A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9" autoAdjust="0"/>
    <p:restoredTop sz="96362" autoAdjust="0"/>
  </p:normalViewPr>
  <p:slideViewPr>
    <p:cSldViewPr snapToGrid="0" showGuides="1">
      <p:cViewPr varScale="1">
        <p:scale>
          <a:sx n="74" d="100"/>
          <a:sy n="74" d="100"/>
        </p:scale>
        <p:origin x="84" y="876"/>
      </p:cViewPr>
      <p:guideLst>
        <p:guide pos="3840"/>
        <p:guide pos="597"/>
        <p:guide orient="horz" pos="2160"/>
      </p:guideLst>
    </p:cSldViewPr>
  </p:slideViewPr>
  <p:outlineViewPr>
    <p:cViewPr>
      <p:scale>
        <a:sx n="33" d="100"/>
        <a:sy n="33" d="100"/>
      </p:scale>
      <p:origin x="0" y="-3288"/>
    </p:cViewPr>
  </p:outlineViewPr>
  <p:notesTextViewPr>
    <p:cViewPr>
      <p:scale>
        <a:sx n="1" d="1"/>
        <a:sy n="1" d="1"/>
      </p:scale>
      <p:origin x="0" y="0"/>
    </p:cViewPr>
  </p:notesTextViewPr>
  <p:sorterViewPr>
    <p:cViewPr>
      <p:scale>
        <a:sx n="100" d="100"/>
        <a:sy n="100" d="100"/>
      </p:scale>
      <p:origin x="0" y="-1968"/>
    </p:cViewPr>
  </p:sorterViewPr>
  <p:notesViewPr>
    <p:cSldViewPr snapToGrid="0" showGuides="1">
      <p:cViewPr varScale="1">
        <p:scale>
          <a:sx n="84" d="100"/>
          <a:sy n="84" d="100"/>
        </p:scale>
        <p:origin x="190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8BEDA40-91A9-49DC-B402-0EBE674AAEA5}"/>
              </a:ext>
            </a:extLst>
          </p:cNvPr>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dirty="0"/>
          </a:p>
        </p:txBody>
      </p:sp>
      <p:sp>
        <p:nvSpPr>
          <p:cNvPr id="3" name="Date Placeholder 2">
            <a:extLst>
              <a:ext uri="{FF2B5EF4-FFF2-40B4-BE49-F238E27FC236}">
                <a16:creationId xmlns:a16="http://schemas.microsoft.com/office/drawing/2014/main" id="{E8CBB508-5589-42E7-A433-D119AC0FFB77}"/>
              </a:ext>
            </a:extLst>
          </p:cNvPr>
          <p:cNvSpPr>
            <a:spLocks noGrp="1"/>
          </p:cNvSpPr>
          <p:nvPr>
            <p:ph type="dt" sz="quarter" idx="1"/>
          </p:nvPr>
        </p:nvSpPr>
        <p:spPr>
          <a:xfrm>
            <a:off x="3970938" y="0"/>
            <a:ext cx="3037840" cy="463408"/>
          </a:xfrm>
          <a:prstGeom prst="rect">
            <a:avLst/>
          </a:prstGeom>
        </p:spPr>
        <p:txBody>
          <a:bodyPr vert="horz" lIns="92830" tIns="46415" rIns="92830" bIns="46415" rtlCol="0"/>
          <a:lstStyle>
            <a:lvl1pPr algn="r">
              <a:defRPr sz="1200"/>
            </a:lvl1pPr>
          </a:lstStyle>
          <a:p>
            <a:fld id="{872BFC85-49E4-447A-A7E3-16153CB2FE2A}" type="datetimeFigureOut">
              <a:rPr lang="en-US" smtClean="0"/>
              <a:t>7/21/2019</a:t>
            </a:fld>
            <a:endParaRPr lang="en-US" dirty="0"/>
          </a:p>
        </p:txBody>
      </p:sp>
      <p:sp>
        <p:nvSpPr>
          <p:cNvPr id="4" name="Footer Placeholder 3">
            <a:extLst>
              <a:ext uri="{FF2B5EF4-FFF2-40B4-BE49-F238E27FC236}">
                <a16:creationId xmlns:a16="http://schemas.microsoft.com/office/drawing/2014/main" id="{E9232ABA-B33A-4B3B-8412-C1773FBF3DB6}"/>
              </a:ext>
            </a:extLst>
          </p:cNvPr>
          <p:cNvSpPr>
            <a:spLocks noGrp="1"/>
          </p:cNvSpPr>
          <p:nvPr>
            <p:ph type="ftr" sz="quarter" idx="2"/>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AB1832E-3B48-42CB-80A7-CD8E48D52DDC}"/>
              </a:ext>
            </a:extLst>
          </p:cNvPr>
          <p:cNvSpPr>
            <a:spLocks noGrp="1"/>
          </p:cNvSpPr>
          <p:nvPr>
            <p:ph type="sldNum" sz="quarter" idx="3"/>
          </p:nvPr>
        </p:nvSpPr>
        <p:spPr>
          <a:xfrm>
            <a:off x="3970938" y="8772669"/>
            <a:ext cx="3037840" cy="463407"/>
          </a:xfrm>
          <a:prstGeom prst="rect">
            <a:avLst/>
          </a:prstGeom>
        </p:spPr>
        <p:txBody>
          <a:bodyPr vert="horz" lIns="92830" tIns="46415" rIns="92830" bIns="46415" rtlCol="0" anchor="b"/>
          <a:lstStyle>
            <a:lvl1pPr algn="r">
              <a:defRPr sz="1200"/>
            </a:lvl1pPr>
          </a:lstStyle>
          <a:p>
            <a:fld id="{9F1072A3-100F-40A9-915F-8D2D9E6962D8}" type="slidenum">
              <a:rPr lang="en-US" smtClean="0"/>
              <a:t>‹#›</a:t>
            </a:fld>
            <a:endParaRPr lang="en-US" dirty="0"/>
          </a:p>
        </p:txBody>
      </p:sp>
    </p:spTree>
    <p:extLst>
      <p:ext uri="{BB962C8B-B14F-4D97-AF65-F5344CB8AC3E}">
        <p14:creationId xmlns:p14="http://schemas.microsoft.com/office/powerpoint/2010/main" val="513537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noProof="0" dirty="0"/>
          </a:p>
        </p:txBody>
      </p:sp>
      <p:sp>
        <p:nvSpPr>
          <p:cNvPr id="3" name="Date Placeholder 2"/>
          <p:cNvSpPr>
            <a:spLocks noGrp="1"/>
          </p:cNvSpPr>
          <p:nvPr>
            <p:ph type="dt" idx="1"/>
          </p:nvPr>
        </p:nvSpPr>
        <p:spPr>
          <a:xfrm>
            <a:off x="3970938" y="0"/>
            <a:ext cx="3037840" cy="463408"/>
          </a:xfrm>
          <a:prstGeom prst="rect">
            <a:avLst/>
          </a:prstGeom>
        </p:spPr>
        <p:txBody>
          <a:bodyPr vert="horz" lIns="92830" tIns="46415" rIns="92830" bIns="46415" rtlCol="0"/>
          <a:lstStyle>
            <a:lvl1pPr algn="r">
              <a:defRPr sz="1200"/>
            </a:lvl1pPr>
          </a:lstStyle>
          <a:p>
            <a:fld id="{1071B50E-4C60-4F9E-B773-52059170945B}" type="datetimeFigureOut">
              <a:rPr lang="en-US" noProof="0" smtClean="0"/>
              <a:t>7/21/2019</a:t>
            </a:fld>
            <a:endParaRPr lang="en-US" noProof="0" dirty="0"/>
          </a:p>
        </p:txBody>
      </p:sp>
      <p:sp>
        <p:nvSpPr>
          <p:cNvPr id="4" name="Slide Image Placeholder 3"/>
          <p:cNvSpPr>
            <a:spLocks noGrp="1" noRot="1" noChangeAspect="1"/>
          </p:cNvSpPr>
          <p:nvPr>
            <p:ph type="sldImg" idx="2"/>
          </p:nvPr>
        </p:nvSpPr>
        <p:spPr>
          <a:xfrm>
            <a:off x="733425" y="1154113"/>
            <a:ext cx="5543550" cy="3117850"/>
          </a:xfrm>
          <a:prstGeom prst="rect">
            <a:avLst/>
          </a:prstGeom>
          <a:noFill/>
          <a:ln w="12700">
            <a:solidFill>
              <a:prstClr val="black"/>
            </a:solidFill>
          </a:ln>
        </p:spPr>
        <p:txBody>
          <a:bodyPr vert="horz" lIns="92830" tIns="46415" rIns="92830" bIns="46415" rtlCol="0" anchor="ctr"/>
          <a:lstStyle/>
          <a:p>
            <a:endParaRPr lang="en-US" noProof="0" dirty="0"/>
          </a:p>
        </p:txBody>
      </p:sp>
      <p:sp>
        <p:nvSpPr>
          <p:cNvPr id="5" name="Notes Placeholder 4"/>
          <p:cNvSpPr>
            <a:spLocks noGrp="1"/>
          </p:cNvSpPr>
          <p:nvPr>
            <p:ph type="body" sz="quarter" idx="3"/>
          </p:nvPr>
        </p:nvSpPr>
        <p:spPr>
          <a:xfrm>
            <a:off x="701040" y="4444861"/>
            <a:ext cx="5608320" cy="3636705"/>
          </a:xfrm>
          <a:prstGeom prst="rect">
            <a:avLst/>
          </a:prstGeom>
        </p:spPr>
        <p:txBody>
          <a:bodyPr vert="horz" lIns="92830" tIns="46415" rIns="92830" bIns="46415"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970938" y="8772669"/>
            <a:ext cx="3037840" cy="463407"/>
          </a:xfrm>
          <a:prstGeom prst="rect">
            <a:avLst/>
          </a:prstGeom>
        </p:spPr>
        <p:txBody>
          <a:bodyPr vert="horz" lIns="92830" tIns="46415" rIns="92830" bIns="46415" rtlCol="0" anchor="b"/>
          <a:lstStyle>
            <a:lvl1pPr algn="r">
              <a:defRPr sz="1200"/>
            </a:lvl1pPr>
          </a:lstStyle>
          <a:p>
            <a:fld id="{79230CFA-805A-4FD3-B3A0-DAAA5993DA17}" type="slidenum">
              <a:rPr lang="en-US" noProof="0" smtClean="0"/>
              <a:t>‹#›</a:t>
            </a:fld>
            <a:endParaRPr lang="en-US" noProof="0" dirty="0"/>
          </a:p>
        </p:txBody>
      </p:sp>
    </p:spTree>
    <p:extLst>
      <p:ext uri="{BB962C8B-B14F-4D97-AF65-F5344CB8AC3E}">
        <p14:creationId xmlns:p14="http://schemas.microsoft.com/office/powerpoint/2010/main" val="798927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6" name="TextBox 5"/>
          <p:cNvSpPr txBox="1"/>
          <p:nvPr userDrawn="1"/>
        </p:nvSpPr>
        <p:spPr>
          <a:xfrm>
            <a:off x="11072378" y="235732"/>
            <a:ext cx="814647" cy="615553"/>
          </a:xfrm>
          <a:prstGeom prst="rect">
            <a:avLst/>
          </a:prstGeom>
          <a:noFill/>
        </p:spPr>
        <p:txBody>
          <a:bodyPr wrap="none" rtlCol="0">
            <a:spAutoFit/>
          </a:bodyPr>
          <a:lstStyle/>
          <a:p>
            <a:r>
              <a:rPr lang="en-US" sz="3400" b="1" noProof="0" dirty="0">
                <a:solidFill>
                  <a:schemeClr val="accent1"/>
                </a:solidFill>
                <a:latin typeface="Arial Black" panose="020B0A04020102020204" pitchFamily="34" charset="0"/>
              </a:rPr>
              <a:t>FR</a:t>
            </a:r>
          </a:p>
        </p:txBody>
      </p:sp>
      <p:grpSp>
        <p:nvGrpSpPr>
          <p:cNvPr id="7" name="Group 6"/>
          <p:cNvGrpSpPr/>
          <p:nvPr userDrawn="1"/>
        </p:nvGrpSpPr>
        <p:grpSpPr>
          <a:xfrm flipH="1">
            <a:off x="7561328" y="0"/>
            <a:ext cx="4831840" cy="3541007"/>
            <a:chOff x="-192127" y="-2"/>
            <a:chExt cx="4831840" cy="3367272"/>
          </a:xfrm>
        </p:grpSpPr>
        <p:sp>
          <p:nvSpPr>
            <p:cNvPr id="8" name="Diagonal Stripe 7"/>
            <p:cNvSpPr/>
            <p:nvPr userDrawn="1"/>
          </p:nvSpPr>
          <p:spPr>
            <a:xfrm>
              <a:off x="0" y="-1"/>
              <a:ext cx="4639713" cy="3367271"/>
            </a:xfrm>
            <a:prstGeom prst="diagStripe">
              <a:avLst>
                <a:gd name="adj" fmla="val 5120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solidFill>
                  <a:schemeClr val="tx1"/>
                </a:solidFill>
              </a:endParaRPr>
            </a:p>
          </p:txBody>
        </p:sp>
        <p:cxnSp>
          <p:nvCxnSpPr>
            <p:cNvPr id="9" name="Straight Connector 8"/>
            <p:cNvCxnSpPr>
              <a:cxnSpLocks/>
            </p:cNvCxnSpPr>
            <p:nvPr userDrawn="1"/>
          </p:nvCxnSpPr>
          <p:spPr>
            <a:xfrm flipV="1">
              <a:off x="1433638" y="-2"/>
              <a:ext cx="1240971" cy="91659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Parallelogram 9"/>
            <p:cNvSpPr/>
            <p:nvPr userDrawn="1"/>
          </p:nvSpPr>
          <p:spPr>
            <a:xfrm rot="19421162">
              <a:off x="-192127" y="1140864"/>
              <a:ext cx="1354398" cy="214994"/>
            </a:xfrm>
            <a:prstGeom prst="parallelogram">
              <a:avLst>
                <a:gd name="adj" fmla="val 7200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11" name="Parallelogram 10"/>
          <p:cNvSpPr/>
          <p:nvPr userDrawn="1"/>
        </p:nvSpPr>
        <p:spPr>
          <a:xfrm flipH="1">
            <a:off x="6679908" y="1"/>
            <a:ext cx="1447800" cy="639064"/>
          </a:xfrm>
          <a:prstGeom prst="parallelogram">
            <a:avLst>
              <a:gd name="adj" fmla="val 135617"/>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noProof="0" dirty="0"/>
          </a:p>
        </p:txBody>
      </p:sp>
    </p:spTree>
    <p:extLst>
      <p:ext uri="{BB962C8B-B14F-4D97-AF65-F5344CB8AC3E}">
        <p14:creationId xmlns:p14="http://schemas.microsoft.com/office/powerpoint/2010/main" val="288079138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753211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3343540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63056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2003538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3531337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205133" y="6041362"/>
            <a:ext cx="911939" cy="365125"/>
          </a:xfrm>
          <a:prstGeom prst="rect">
            <a:avLst/>
          </a:prstGeom>
        </p:spPr>
        <p:txBody>
          <a:bodyPr/>
          <a:lstStyle/>
          <a:p>
            <a:endParaRPr lang="en-US" dirty="0"/>
          </a:p>
        </p:txBody>
      </p:sp>
      <p:sp>
        <p:nvSpPr>
          <p:cNvPr id="5" name="Footer Placeholder 4"/>
          <p:cNvSpPr>
            <a:spLocks noGrp="1"/>
          </p:cNvSpPr>
          <p:nvPr>
            <p:ph type="ftr" sz="quarter" idx="11"/>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p:cNvSpPr>
            <a:spLocks noGrp="1"/>
          </p:cNvSpPr>
          <p:nvPr>
            <p:ph type="sldNum" sz="quarter" idx="12"/>
          </p:nvPr>
        </p:nvSpPr>
        <p:spPr>
          <a:xfrm>
            <a:off x="7881871" y="6041362"/>
            <a:ext cx="1392132" cy="365125"/>
          </a:xfrm>
          <a:prstGeom prst="rect">
            <a:avLst/>
          </a:prstGeom>
        </p:spPr>
        <p:txBody>
          <a:bodyPr/>
          <a:lstStyle/>
          <a:p>
            <a:fld id="{8699F50C-BE38-4BD0-BA84-9B090E1F2B9B}" type="slidenum">
              <a:rPr lang="en-US" noProof="0" smtClean="0"/>
              <a:pPr/>
              <a:t>‹#›</a:t>
            </a:fld>
            <a:endParaRPr lang="en-US" noProof="0" dirty="0"/>
          </a:p>
        </p:txBody>
      </p:sp>
    </p:spTree>
    <p:extLst>
      <p:ext uri="{BB962C8B-B14F-4D97-AF65-F5344CB8AC3E}">
        <p14:creationId xmlns:p14="http://schemas.microsoft.com/office/powerpoint/2010/main" val="563603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Slide with Image">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Picture Placeholder 24">
            <a:extLst>
              <a:ext uri="{FF2B5EF4-FFF2-40B4-BE49-F238E27FC236}">
                <a16:creationId xmlns:a16="http://schemas.microsoft.com/office/drawing/2014/main" id="{73B47EE6-EDE6-4881-B456-B37D9C1ADE3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noProof="0"/>
              <a:t>Click icon to add picture</a:t>
            </a:r>
            <a:endParaRPr lang="en-US" noProof="0" dirty="0"/>
          </a:p>
        </p:txBody>
      </p: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SUBTITLE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1218396"/>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mparision with Subtitle">
    <p:spTree>
      <p:nvGrpSpPr>
        <p:cNvPr id="1" name=""/>
        <p:cNvGrpSpPr/>
        <p:nvPr/>
      </p:nvGrpSpPr>
      <p:grpSpPr>
        <a:xfrm>
          <a:off x="0" y="0"/>
          <a:ext cx="0" cy="0"/>
          <a:chOff x="0" y="0"/>
          <a:chExt cx="0" cy="0"/>
        </a:xfrm>
      </p:grpSpPr>
      <p:sp>
        <p:nvSpPr>
          <p:cNvPr id="17" name="Text Placeholder 2">
            <a:extLst>
              <a:ext uri="{FF2B5EF4-FFF2-40B4-BE49-F238E27FC236}">
                <a16:creationId xmlns:a16="http://schemas.microsoft.com/office/drawing/2014/main" id="{B2E19FBD-2379-4B3B-910D-F51E007CB63F}"/>
              </a:ext>
            </a:extLst>
          </p:cNvPr>
          <p:cNvSpPr>
            <a:spLocks noGrp="1"/>
          </p:cNvSpPr>
          <p:nvPr userDrawn="1">
            <p:ph type="body" idx="1"/>
          </p:nvPr>
        </p:nvSpPr>
        <p:spPr>
          <a:xfrm>
            <a:off x="520698" y="2104888"/>
            <a:ext cx="5475290" cy="781188"/>
          </a:xfrm>
          <a:prstGeom prst="rect">
            <a:avLst/>
          </a:prstGeom>
        </p:spPr>
        <p:txBody>
          <a:bodyPr anchor="b">
            <a:normAutofit/>
          </a:bodyPr>
          <a:lstStyle>
            <a:lvl1pPr marL="0" indent="0">
              <a:lnSpc>
                <a:spcPct val="100000"/>
              </a:lnSpc>
              <a:spcBef>
                <a:spcPts val="0"/>
              </a:spcBef>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18" name="Content Placeholder 3" title="Bullet Points">
            <a:extLst>
              <a:ext uri="{FF2B5EF4-FFF2-40B4-BE49-F238E27FC236}">
                <a16:creationId xmlns:a16="http://schemas.microsoft.com/office/drawing/2014/main" id="{8715E757-6584-4841-8154-C92E70E0CD6B}"/>
              </a:ext>
            </a:extLst>
          </p:cNvPr>
          <p:cNvSpPr>
            <a:spLocks noGrp="1"/>
          </p:cNvSpPr>
          <p:nvPr userDrawn="1">
            <p:ph sz="half" idx="13"/>
          </p:nvPr>
        </p:nvSpPr>
        <p:spPr>
          <a:xfrm>
            <a:off x="520698" y="2886076"/>
            <a:ext cx="547529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19" name="Text Placeholder 4">
            <a:extLst>
              <a:ext uri="{FF2B5EF4-FFF2-40B4-BE49-F238E27FC236}">
                <a16:creationId xmlns:a16="http://schemas.microsoft.com/office/drawing/2014/main" id="{47CDC5A2-8836-4ED3-8E78-18C24853D882}"/>
              </a:ext>
            </a:extLst>
          </p:cNvPr>
          <p:cNvSpPr>
            <a:spLocks noGrp="1"/>
          </p:cNvSpPr>
          <p:nvPr userDrawn="1">
            <p:ph type="body" sz="quarter" idx="14"/>
          </p:nvPr>
        </p:nvSpPr>
        <p:spPr>
          <a:xfrm>
            <a:off x="6186713" y="2104888"/>
            <a:ext cx="5475600" cy="781188"/>
          </a:xfrm>
          <a:prstGeom prst="rect">
            <a:avLst/>
          </a:prstGeom>
        </p:spPr>
        <p:txBody>
          <a:bodyPr anchor="b">
            <a:normAutofit/>
          </a:bodyPr>
          <a:lstStyle>
            <a:lvl1pPr marL="0" indent="0">
              <a:lnSpc>
                <a:spcPct val="100000"/>
              </a:lnSpc>
              <a:buNone/>
              <a:defRPr sz="28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20" name="Content Placeholder 5" title="Bullet Points">
            <a:extLst>
              <a:ext uri="{FF2B5EF4-FFF2-40B4-BE49-F238E27FC236}">
                <a16:creationId xmlns:a16="http://schemas.microsoft.com/office/drawing/2014/main" id="{D957FBD7-2C3C-4DD1-954F-DF1E007BE590}"/>
              </a:ext>
            </a:extLst>
          </p:cNvPr>
          <p:cNvSpPr>
            <a:spLocks noGrp="1"/>
          </p:cNvSpPr>
          <p:nvPr>
            <p:ph sz="quarter" idx="15"/>
          </p:nvPr>
        </p:nvSpPr>
        <p:spPr>
          <a:xfrm>
            <a:off x="6186713" y="2886076"/>
            <a:ext cx="5475600" cy="3232149"/>
          </a:xfrm>
          <a:prstGeom prst="rect">
            <a:avLst/>
          </a:prstGeom>
        </p:spPr>
        <p:txBody>
          <a:bodyPr>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IN" dirty="0">
                <a:solidFill>
                  <a:schemeClr val="tx1"/>
                </a:solidFill>
              </a:defRPr>
            </a:lvl5pPr>
          </a:lstStyle>
          <a:p>
            <a:pPr lvl="0">
              <a:buClr>
                <a:schemeClr val="accent2"/>
              </a:buClr>
            </a:pPr>
            <a:r>
              <a:rPr lang="en-US" noProof="0"/>
              <a:t>Edit Master text styles</a:t>
            </a:r>
          </a:p>
          <a:p>
            <a:pPr lvl="1">
              <a:buClr>
                <a:schemeClr val="accent2"/>
              </a:buClr>
            </a:pPr>
            <a:r>
              <a:rPr lang="en-US" noProof="0"/>
              <a:t>Second level</a:t>
            </a:r>
          </a:p>
          <a:p>
            <a:pPr lvl="2">
              <a:buClr>
                <a:schemeClr val="accent2"/>
              </a:buClr>
            </a:pPr>
            <a:r>
              <a:rPr lang="en-US" noProof="0"/>
              <a:t>Third level</a:t>
            </a:r>
          </a:p>
          <a:p>
            <a:pPr lvl="3">
              <a:buClr>
                <a:schemeClr val="accent2"/>
              </a:buClr>
            </a:pPr>
            <a:r>
              <a:rPr lang="en-US" noProof="0"/>
              <a:t>Fourth level</a:t>
            </a:r>
          </a:p>
          <a:p>
            <a:pPr lvl="4">
              <a:buClr>
                <a:schemeClr val="accent2"/>
              </a:buClr>
            </a:pPr>
            <a:r>
              <a:rPr lang="en-US" noProof="0"/>
              <a:t>Fifth level</a:t>
            </a:r>
          </a:p>
        </p:txBody>
      </p:sp>
      <p:sp>
        <p:nvSpPr>
          <p:cNvPr id="24" name="Text Placeholder 4" title="Subtitle">
            <a:extLst>
              <a:ext uri="{FF2B5EF4-FFF2-40B4-BE49-F238E27FC236}">
                <a16:creationId xmlns:a16="http://schemas.microsoft.com/office/drawing/2014/main" id="{77DB65FF-A89E-4562-8251-2BB63EFDD28E}"/>
              </a:ext>
            </a:extLst>
          </p:cNvPr>
          <p:cNvSpPr>
            <a:spLocks noGrp="1"/>
          </p:cNvSpPr>
          <p:nvPr userDrawn="1">
            <p:ph type="body" sz="quarter" idx="16" hasCustomPrompt="1"/>
          </p:nvPr>
        </p:nvSpPr>
        <p:spPr>
          <a:xfrm>
            <a:off x="520493" y="1376932"/>
            <a:ext cx="7368596"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27" name="Title 1" title="Title ">
            <a:extLst>
              <a:ext uri="{FF2B5EF4-FFF2-40B4-BE49-F238E27FC236}">
                <a16:creationId xmlns:a16="http://schemas.microsoft.com/office/drawing/2014/main" id="{C3CC34F4-862A-42E7-B2FA-7B511CC2E879}"/>
              </a:ext>
            </a:extLst>
          </p:cNvPr>
          <p:cNvSpPr>
            <a:spLocks noGrp="1"/>
          </p:cNvSpPr>
          <p:nvPr userDrawn="1">
            <p:ph type="title" hasCustomPrompt="1"/>
          </p:nvPr>
        </p:nvSpPr>
        <p:spPr>
          <a:xfrm>
            <a:off x="518678" y="209028"/>
            <a:ext cx="8333222" cy="1147969"/>
          </a:xfrm>
          <a:prstGeom prst="rect">
            <a:avLst/>
          </a:prstGeom>
        </p:spPr>
        <p:txBody>
          <a:bodyPr bIns="0" anchor="b">
            <a:normAutofit/>
          </a:bodyPr>
          <a:lstStyle>
            <a:lvl1pPr>
              <a:defRPr sz="4400" b="1">
                <a:solidFill>
                  <a:schemeClr val="accent1"/>
                </a:solidFill>
              </a:defRPr>
            </a:lvl1pPr>
          </a:lstStyle>
          <a:p>
            <a:r>
              <a:rPr lang="en-US" noProof="0"/>
              <a:t>Click to Edit Master Title Style </a:t>
            </a:r>
          </a:p>
        </p:txBody>
      </p:sp>
    </p:spTree>
    <p:extLst>
      <p:ext uri="{BB962C8B-B14F-4D97-AF65-F5344CB8AC3E}">
        <p14:creationId xmlns:p14="http://schemas.microsoft.com/office/powerpoint/2010/main" val="42538205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93">
          <p15:clr>
            <a:srgbClr val="FBAE40"/>
          </p15:clr>
        </p15:guide>
        <p15:guide id="4" pos="7423">
          <p15:clr>
            <a:srgbClr val="FBAE40"/>
          </p15:clr>
        </p15:guide>
        <p15:guide id="5" orient="horz" pos="77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Picture Placeholder 26">
            <a:extLst>
              <a:ext uri="{FF2B5EF4-FFF2-40B4-BE49-F238E27FC236}">
                <a16:creationId xmlns:a16="http://schemas.microsoft.com/office/drawing/2014/main" id="{95572AA9-EFAE-4771-B1EE-47E361173778}"/>
              </a:ext>
            </a:extLst>
          </p:cNvPr>
          <p:cNvSpPr>
            <a:spLocks noGrp="1"/>
          </p:cNvSpPr>
          <p:nvPr>
            <p:ph type="pic" sz="quarter" idx="13"/>
          </p:nvPr>
        </p:nvSpPr>
        <p:spPr>
          <a:xfrm>
            <a:off x="1683398" y="860944"/>
            <a:ext cx="4428523" cy="5137089"/>
          </a:xfrm>
          <a:custGeom>
            <a:avLst/>
            <a:gdLst>
              <a:gd name="connsiteX0" fmla="*/ 2214261 w 4428523"/>
              <a:gd name="connsiteY0" fmla="*/ 0 h 5137089"/>
              <a:gd name="connsiteX1" fmla="*/ 4428523 w 4428523"/>
              <a:gd name="connsiteY1" fmla="*/ 1107131 h 5137089"/>
              <a:gd name="connsiteX2" fmla="*/ 4428523 w 4428523"/>
              <a:gd name="connsiteY2" fmla="*/ 4029957 h 5137089"/>
              <a:gd name="connsiteX3" fmla="*/ 2214261 w 4428523"/>
              <a:gd name="connsiteY3" fmla="*/ 5137089 h 5137089"/>
              <a:gd name="connsiteX4" fmla="*/ 0 w 4428523"/>
              <a:gd name="connsiteY4" fmla="*/ 4029957 h 5137089"/>
              <a:gd name="connsiteX5" fmla="*/ 0 w 4428523"/>
              <a:gd name="connsiteY5" fmla="*/ 1107131 h 513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28523" h="5137089">
                <a:moveTo>
                  <a:pt x="2214261" y="0"/>
                </a:moveTo>
                <a:lnTo>
                  <a:pt x="4428523" y="1107131"/>
                </a:lnTo>
                <a:lnTo>
                  <a:pt x="4428523" y="4029957"/>
                </a:lnTo>
                <a:lnTo>
                  <a:pt x="2214261" y="5137089"/>
                </a:lnTo>
                <a:lnTo>
                  <a:pt x="0" y="4029957"/>
                </a:lnTo>
                <a:lnTo>
                  <a:pt x="0" y="1107131"/>
                </a:lnTo>
                <a:close/>
              </a:path>
            </a:pathLst>
          </a:custGeom>
        </p:spPr>
        <p:txBody>
          <a:bodyPr wrap="square" anchor="ctr">
            <a:noAutofit/>
          </a:bodyPr>
          <a:lstStyle>
            <a:lvl1pPr marL="0" indent="0" algn="ctr">
              <a:buNone/>
              <a:defRPr>
                <a:solidFill>
                  <a:schemeClr val="tx1"/>
                </a:solidFill>
              </a:defRPr>
            </a:lvl1pPr>
          </a:lstStyle>
          <a:p>
            <a:r>
              <a:rPr lang="en-US" noProof="0"/>
              <a:t>Click icon to add picture</a:t>
            </a:r>
            <a:endParaRPr lang="en-US" noProof="0" dirty="0"/>
          </a:p>
        </p:txBody>
      </p: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123998309"/>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guide id="3" pos="143" userDrawn="1">
          <p15:clr>
            <a:srgbClr val="FBAE40"/>
          </p15:clr>
        </p15:guide>
        <p15:guide id="4" orient="horz" pos="4170" userDrawn="1">
          <p15:clr>
            <a:srgbClr val="FBAE40"/>
          </p15:clr>
        </p15:guide>
        <p15:guide id="5" pos="7537" userDrawn="1">
          <p15:clr>
            <a:srgbClr val="FBAE40"/>
          </p15:clr>
        </p15:guide>
        <p15:guide id="6" orient="horz" pos="14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Layout 01">
    <p:spTree>
      <p:nvGrpSpPr>
        <p:cNvPr id="1" name=""/>
        <p:cNvGrpSpPr/>
        <p:nvPr/>
      </p:nvGrpSpPr>
      <p:grpSpPr>
        <a:xfrm>
          <a:off x="0" y="0"/>
          <a:ext cx="0" cy="0"/>
          <a:chOff x="0" y="0"/>
          <a:chExt cx="0" cy="0"/>
        </a:xfrm>
      </p:grpSpPr>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4" name="Right Triangle 23">
            <a:extLst>
              <a:ext uri="{FF2B5EF4-FFF2-40B4-BE49-F238E27FC236}">
                <a16:creationId xmlns:a16="http://schemas.microsoft.com/office/drawing/2014/main" id="{BD6ACE60-499D-41AB-89C4-D537D7C3D22A}"/>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6375400" y="5047077"/>
            <a:ext cx="1524574" cy="1803400"/>
          </a:xfrm>
          <a:prstGeom prst="line">
            <a:avLst/>
          </a:prstGeom>
          <a:ln>
            <a:solidFill>
              <a:srgbClr val="EAB200"/>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3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2" name="Title 1" title="Title ">
            <a:extLst>
              <a:ext uri="{FF2B5EF4-FFF2-40B4-BE49-F238E27FC236}">
                <a16:creationId xmlns:a16="http://schemas.microsoft.com/office/drawing/2014/main" id="{20237B57-91C6-4F8B-8AA0-18FA50B0FD1D}"/>
              </a:ext>
            </a:extLst>
          </p:cNvPr>
          <p:cNvSpPr>
            <a:spLocks noGrp="1"/>
          </p:cNvSpPr>
          <p:nvPr userDrawn="1">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15" name="Picture Placeholder 14">
            <a:extLst>
              <a:ext uri="{FF2B5EF4-FFF2-40B4-BE49-F238E27FC236}">
                <a16:creationId xmlns:a16="http://schemas.microsoft.com/office/drawing/2014/main" id="{FE1FADFB-0A3D-40F7-9B40-368DECD971E1}"/>
              </a:ext>
            </a:extLst>
          </p:cNvPr>
          <p:cNvSpPr>
            <a:spLocks noGrp="1"/>
          </p:cNvSpPr>
          <p:nvPr>
            <p:ph type="pic" sz="quarter" idx="10"/>
          </p:nvPr>
        </p:nvSpPr>
        <p:spPr>
          <a:xfrm>
            <a:off x="6604000" y="0"/>
            <a:ext cx="5588000" cy="6872249"/>
          </a:xfrm>
          <a:custGeom>
            <a:avLst/>
            <a:gdLst>
              <a:gd name="connsiteX0" fmla="*/ 3876237 w 5588000"/>
              <a:gd name="connsiteY0" fmla="*/ 5431883 h 6872249"/>
              <a:gd name="connsiteX1" fmla="*/ 4953000 w 5588000"/>
              <a:gd name="connsiteY1" fmla="*/ 5431883 h 6872249"/>
              <a:gd name="connsiteX2" fmla="*/ 3769163 w 5588000"/>
              <a:gd name="connsiteY2" fmla="*/ 6872249 h 6872249"/>
              <a:gd name="connsiteX3" fmla="*/ 2692400 w 5588000"/>
              <a:gd name="connsiteY3" fmla="*/ 6872249 h 6872249"/>
              <a:gd name="connsiteX4" fmla="*/ 2479230 w 5588000"/>
              <a:gd name="connsiteY4" fmla="*/ 2870200 h 6872249"/>
              <a:gd name="connsiteX5" fmla="*/ 3175000 w 5588000"/>
              <a:gd name="connsiteY5" fmla="*/ 2870200 h 6872249"/>
              <a:gd name="connsiteX6" fmla="*/ 1965770 w 5588000"/>
              <a:gd name="connsiteY6" fmla="*/ 4310566 h 6872249"/>
              <a:gd name="connsiteX7" fmla="*/ 1270000 w 5588000"/>
              <a:gd name="connsiteY7" fmla="*/ 4310566 h 6872249"/>
              <a:gd name="connsiteX8" fmla="*/ 5575300 w 5588000"/>
              <a:gd name="connsiteY8" fmla="*/ 139700 h 6872249"/>
              <a:gd name="connsiteX9" fmla="*/ 5575300 w 5588000"/>
              <a:gd name="connsiteY9" fmla="*/ 3238583 h 6872249"/>
              <a:gd name="connsiteX10" fmla="*/ 2571663 w 5588000"/>
              <a:gd name="connsiteY10" fmla="*/ 6858000 h 6872249"/>
              <a:gd name="connsiteX11" fmla="*/ 0 w 5588000"/>
              <a:gd name="connsiteY11" fmla="*/ 6858000 h 6872249"/>
              <a:gd name="connsiteX12" fmla="*/ 4256761 w 5588000"/>
              <a:gd name="connsiteY12" fmla="*/ 0 h 6872249"/>
              <a:gd name="connsiteX13" fmla="*/ 5588000 w 5588000"/>
              <a:gd name="connsiteY13" fmla="*/ 0 h 6872249"/>
              <a:gd name="connsiteX14" fmla="*/ 3274339 w 5588000"/>
              <a:gd name="connsiteY14" fmla="*/ 2755900 h 6872249"/>
              <a:gd name="connsiteX15" fmla="*/ 1943100 w 5588000"/>
              <a:gd name="connsiteY15" fmla="*/ 2755900 h 6872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588000" h="6872249">
                <a:moveTo>
                  <a:pt x="3876237" y="5431883"/>
                </a:moveTo>
                <a:lnTo>
                  <a:pt x="4953000" y="5431883"/>
                </a:lnTo>
                <a:lnTo>
                  <a:pt x="3769163" y="6872249"/>
                </a:lnTo>
                <a:lnTo>
                  <a:pt x="2692400" y="6872249"/>
                </a:lnTo>
                <a:close/>
                <a:moveTo>
                  <a:pt x="2479230" y="2870200"/>
                </a:moveTo>
                <a:lnTo>
                  <a:pt x="3175000" y="2870200"/>
                </a:lnTo>
                <a:lnTo>
                  <a:pt x="1965770" y="4310566"/>
                </a:lnTo>
                <a:lnTo>
                  <a:pt x="1270000" y="4310566"/>
                </a:lnTo>
                <a:close/>
                <a:moveTo>
                  <a:pt x="5575300" y="139700"/>
                </a:moveTo>
                <a:lnTo>
                  <a:pt x="5575300" y="3238583"/>
                </a:lnTo>
                <a:lnTo>
                  <a:pt x="2571663" y="6858000"/>
                </a:lnTo>
                <a:lnTo>
                  <a:pt x="0" y="6858000"/>
                </a:lnTo>
                <a:close/>
                <a:moveTo>
                  <a:pt x="4256761" y="0"/>
                </a:moveTo>
                <a:lnTo>
                  <a:pt x="5588000" y="0"/>
                </a:lnTo>
                <a:lnTo>
                  <a:pt x="3274339" y="2755900"/>
                </a:lnTo>
                <a:lnTo>
                  <a:pt x="1943100" y="2755900"/>
                </a:lnTo>
                <a:close/>
              </a:path>
            </a:pathLst>
          </a:custGeom>
          <a:solidFill>
            <a:schemeClr val="bg1">
              <a:lumMod val="85000"/>
            </a:schemeClr>
          </a:solidFill>
        </p:spPr>
        <p:txBody>
          <a:bodyPr wrap="square" anchor="ctr">
            <a:noAutofit/>
          </a:bodyPr>
          <a:lstStyle>
            <a:lvl1pPr marL="0" indent="0" algn="ctr">
              <a:buNone/>
              <a:defRPr>
                <a:solidFill>
                  <a:schemeClr val="tx1"/>
                </a:solidFill>
              </a:defRPr>
            </a:lvl1pPr>
          </a:lstStyle>
          <a:p>
            <a:r>
              <a:rPr lang="en-US" noProof="0"/>
              <a:t>Click icon to add picture</a:t>
            </a:r>
            <a:endParaRPr lang="en-US" noProof="0" dirty="0"/>
          </a:p>
        </p:txBody>
      </p:sp>
      <p:sp>
        <p:nvSpPr>
          <p:cNvPr id="4" name="Footer Placeholder 3">
            <a:extLst>
              <a:ext uri="{FF2B5EF4-FFF2-40B4-BE49-F238E27FC236}">
                <a16:creationId xmlns:a16="http://schemas.microsoft.com/office/drawing/2014/main" id="{5ADB14A5-A767-774C-85B8-68EF914689F6}"/>
              </a:ext>
            </a:extLst>
          </p:cNvPr>
          <p:cNvSpPr>
            <a:spLocks noGrp="1"/>
          </p:cNvSpPr>
          <p:nvPr>
            <p:ph type="ftr" sz="quarter" idx="14"/>
          </p:nvPr>
        </p:nvSpPr>
        <p:spPr>
          <a:xfrm>
            <a:off x="677334" y="6041362"/>
            <a:ext cx="6297612" cy="365125"/>
          </a:xfrm>
          <a:prstGeom prst="rect">
            <a:avLst/>
          </a:prstGeom>
        </p:spPr>
        <p:txBody>
          <a:bodyPr/>
          <a:lstStyle/>
          <a:p>
            <a:r>
              <a:rPr lang="en-US" noProof="0"/>
              <a:t>July 2019 / 2</a:t>
            </a:r>
            <a:endParaRPr lang="en-US" noProof="0" dirty="0"/>
          </a:p>
        </p:txBody>
      </p:sp>
      <p:sp>
        <p:nvSpPr>
          <p:cNvPr id="6" name="Slide Number Placeholder 5">
            <a:extLst>
              <a:ext uri="{FF2B5EF4-FFF2-40B4-BE49-F238E27FC236}">
                <a16:creationId xmlns:a16="http://schemas.microsoft.com/office/drawing/2014/main" id="{D4B9B51B-EAA9-4B4D-A4F6-470CD95DAA79}"/>
              </a:ext>
            </a:extLst>
          </p:cNvPr>
          <p:cNvSpPr>
            <a:spLocks noGrp="1"/>
          </p:cNvSpPr>
          <p:nvPr>
            <p:ph type="sldNum" sz="quarter" idx="15"/>
          </p:nvPr>
        </p:nvSpPr>
        <p:spPr>
          <a:xfrm>
            <a:off x="7881871" y="6041362"/>
            <a:ext cx="1392132" cy="365125"/>
          </a:xfrm>
          <a:prstGeom prst="rect">
            <a:avLst/>
          </a:prstGeom>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3442230584"/>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Layout 02">
    <p:spTree>
      <p:nvGrpSpPr>
        <p:cNvPr id="1" name=""/>
        <p:cNvGrpSpPr/>
        <p:nvPr/>
      </p:nvGrpSpPr>
      <p:grpSpPr>
        <a:xfrm>
          <a:off x="0" y="0"/>
          <a:ext cx="0" cy="0"/>
          <a:chOff x="0" y="0"/>
          <a:chExt cx="0" cy="0"/>
        </a:xfrm>
      </p:grpSpPr>
      <p:sp>
        <p:nvSpPr>
          <p:cNvPr id="35" name="Right Triangle 34">
            <a:extLst>
              <a:ext uri="{FF2B5EF4-FFF2-40B4-BE49-F238E27FC236}">
                <a16:creationId xmlns:a16="http://schemas.microsoft.com/office/drawing/2014/main" id="{805F1696-7D6B-4055-94C3-E4C179F63596}"/>
              </a:ext>
            </a:extLst>
          </p:cNvPr>
          <p:cNvSpPr/>
          <p:nvPr userDrawn="1"/>
        </p:nvSpPr>
        <p:spPr>
          <a:xfrm flipH="1" flipV="1">
            <a:off x="1839686" y="-6"/>
            <a:ext cx="10352314" cy="5638806"/>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Picture Placeholder 17">
            <a:extLst>
              <a:ext uri="{FF2B5EF4-FFF2-40B4-BE49-F238E27FC236}">
                <a16:creationId xmlns:a16="http://schemas.microsoft.com/office/drawing/2014/main" id="{8B9EC3A9-7039-403A-9414-429521308AE7}"/>
              </a:ext>
            </a:extLst>
          </p:cNvPr>
          <p:cNvSpPr>
            <a:spLocks noGrp="1"/>
          </p:cNvSpPr>
          <p:nvPr>
            <p:ph type="pic" sz="quarter" idx="14"/>
          </p:nvPr>
        </p:nvSpPr>
        <p:spPr>
          <a:xfrm>
            <a:off x="6170177" y="1435100"/>
            <a:ext cx="6021821" cy="5422900"/>
          </a:xfrm>
          <a:custGeom>
            <a:avLst/>
            <a:gdLst>
              <a:gd name="connsiteX0" fmla="*/ 6021821 w 6021821"/>
              <a:gd name="connsiteY0" fmla="*/ 0 h 5422900"/>
              <a:gd name="connsiteX1" fmla="*/ 6021821 w 6021821"/>
              <a:gd name="connsiteY1" fmla="*/ 5422900 h 5422900"/>
              <a:gd name="connsiteX2" fmla="*/ 0 w 6021821"/>
              <a:gd name="connsiteY2" fmla="*/ 5422900 h 5422900"/>
            </a:gdLst>
            <a:ahLst/>
            <a:cxnLst>
              <a:cxn ang="0">
                <a:pos x="connsiteX0" y="connsiteY0"/>
              </a:cxn>
              <a:cxn ang="0">
                <a:pos x="connsiteX1" y="connsiteY1"/>
              </a:cxn>
              <a:cxn ang="0">
                <a:pos x="connsiteX2" y="connsiteY2"/>
              </a:cxn>
            </a:cxnLst>
            <a:rect l="l" t="t" r="r" b="b"/>
            <a:pathLst>
              <a:path w="6021821" h="5422900">
                <a:moveTo>
                  <a:pt x="6021821" y="0"/>
                </a:moveTo>
                <a:lnTo>
                  <a:pt x="6021821" y="5422900"/>
                </a:lnTo>
                <a:lnTo>
                  <a:pt x="0" y="5422900"/>
                </a:lnTo>
                <a:close/>
              </a:path>
            </a:pathLst>
          </a:custGeom>
          <a:solidFill>
            <a:schemeClr val="bg1">
              <a:lumMod val="85000"/>
            </a:schemeClr>
          </a:solidFill>
        </p:spPr>
        <p:txBody>
          <a:bodyPr wrap="square" rIns="365760" anchor="ctr">
            <a:noAutofit/>
          </a:bodyPr>
          <a:lstStyle>
            <a:lvl1pPr marL="0" indent="0" algn="r">
              <a:buNone/>
              <a:defRPr>
                <a:solidFill>
                  <a:schemeClr val="tx1"/>
                </a:solidFill>
              </a:defRPr>
            </a:lvl1pPr>
          </a:lstStyle>
          <a:p>
            <a:r>
              <a:rPr lang="en-US" noProof="0"/>
              <a:t>Click icon to add picture</a:t>
            </a:r>
            <a:endParaRPr lang="en-US" noProof="0" dirty="0"/>
          </a:p>
        </p:txBody>
      </p:sp>
      <p:sp>
        <p:nvSpPr>
          <p:cNvPr id="3" name="Content Placeholder 2" title="Bullet Points">
            <a:extLst>
              <a:ext uri="{FF2B5EF4-FFF2-40B4-BE49-F238E27FC236}">
                <a16:creationId xmlns:a16="http://schemas.microsoft.com/office/drawing/2014/main" id="{BFD7EA17-BE66-4636-9684-F93562587911}"/>
              </a:ext>
            </a:extLst>
          </p:cNvPr>
          <p:cNvSpPr>
            <a:spLocks noGrp="1"/>
          </p:cNvSpPr>
          <p:nvPr>
            <p:ph idx="1"/>
          </p:nvPr>
        </p:nvSpPr>
        <p:spPr>
          <a:xfrm>
            <a:off x="531378" y="3196915"/>
            <a:ext cx="4942829" cy="2958275"/>
          </a:xfrm>
          <a:prstGeom prst="rect">
            <a:avLst/>
          </a:prstGeom>
        </p:spPr>
        <p:txBody>
          <a:bodyPr>
            <a:normAutofit/>
          </a:bodyPr>
          <a:lstStyle>
            <a:lvl1pPr>
              <a:buClr>
                <a:schemeClr val="accent2"/>
              </a:buClr>
              <a:defRPr sz="2400">
                <a:solidFill>
                  <a:schemeClr val="tx1"/>
                </a:solidFill>
              </a:defRPr>
            </a:lvl1pPr>
            <a:lvl2pPr>
              <a:buClr>
                <a:schemeClr val="accent2"/>
              </a:buClr>
              <a:defRPr sz="2000">
                <a:solidFill>
                  <a:schemeClr val="tx1"/>
                </a:solidFill>
              </a:defRPr>
            </a:lvl2pPr>
            <a:lvl3pPr>
              <a:buClr>
                <a:schemeClr val="accent2"/>
              </a:buClr>
              <a:defRPr sz="1800">
                <a:solidFill>
                  <a:schemeClr val="tx1"/>
                </a:solidFill>
              </a:defRPr>
            </a:lvl3pPr>
            <a:lvl4pPr>
              <a:buClr>
                <a:schemeClr val="accent2"/>
              </a:buClr>
              <a:defRPr sz="1600">
                <a:solidFill>
                  <a:schemeClr val="tx1"/>
                </a:solidFill>
              </a:defRPr>
            </a:lvl4pPr>
            <a:lvl5pPr>
              <a:buClr>
                <a:schemeClr val="accent2"/>
              </a:buClr>
              <a:defRPr sz="16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 name="Parallelogram 24">
            <a:extLst>
              <a:ext uri="{FF2B5EF4-FFF2-40B4-BE49-F238E27FC236}">
                <a16:creationId xmlns:a16="http://schemas.microsoft.com/office/drawing/2014/main" id="{18C08F43-D42B-4CF1-912F-BC83D72AB415}"/>
              </a:ext>
            </a:extLst>
          </p:cNvPr>
          <p:cNvSpPr/>
          <p:nvPr userDrawn="1"/>
        </p:nvSpPr>
        <p:spPr>
          <a:xfrm flipH="1">
            <a:off x="2978150" y="-5"/>
            <a:ext cx="4121150" cy="1308105"/>
          </a:xfrm>
          <a:prstGeom prst="parallelogram">
            <a:avLst>
              <a:gd name="adj" fmla="val 18638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34" name="Straight Connector 33">
            <a:extLst>
              <a:ext uri="{FF2B5EF4-FFF2-40B4-BE49-F238E27FC236}">
                <a16:creationId xmlns:a16="http://schemas.microsoft.com/office/drawing/2014/main" id="{1411C731-2333-41B0-927A-0A48EEC79964}"/>
              </a:ext>
            </a:extLst>
          </p:cNvPr>
          <p:cNvCxnSpPr>
            <a:cxnSpLocks/>
          </p:cNvCxnSpPr>
          <p:nvPr userDrawn="1"/>
        </p:nvCxnSpPr>
        <p:spPr>
          <a:xfrm flipV="1">
            <a:off x="10352314" y="1185452"/>
            <a:ext cx="1839685" cy="16339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 Placeholder 4" title="Subtitle">
            <a:extLst>
              <a:ext uri="{FF2B5EF4-FFF2-40B4-BE49-F238E27FC236}">
                <a16:creationId xmlns:a16="http://schemas.microsoft.com/office/drawing/2014/main" id="{D71EE635-EA0C-4139-8160-AE1EAD13AAEB}"/>
              </a:ext>
            </a:extLst>
          </p:cNvPr>
          <p:cNvSpPr>
            <a:spLocks noGrp="1"/>
          </p:cNvSpPr>
          <p:nvPr userDrawn="1">
            <p:ph type="body" sz="quarter" idx="13" hasCustomPrompt="1"/>
          </p:nvPr>
        </p:nvSpPr>
        <p:spPr>
          <a:xfrm>
            <a:off x="531379" y="2563477"/>
            <a:ext cx="7342621" cy="608895"/>
          </a:xfrm>
          <a:prstGeom prst="rect">
            <a:avLst/>
          </a:prstGeom>
        </p:spPr>
        <p:txBody>
          <a:bodyPr/>
          <a:lstStyle>
            <a:lvl1pPr marL="0" indent="0">
              <a:buNone/>
              <a:defRPr sz="2000" spc="300">
                <a:solidFill>
                  <a:schemeClr val="accent6"/>
                </a:solidFill>
              </a:defRPr>
            </a:lvl1pPr>
            <a:lvl2pPr marL="457200" indent="0">
              <a:buNone/>
              <a:defRPr/>
            </a:lvl2pPr>
          </a:lstStyle>
          <a:p>
            <a:pPr lvl="0"/>
            <a:r>
              <a:rPr lang="en-US" noProof="0"/>
              <a:t>CLICK TO SUBTITLE STYLE</a:t>
            </a:r>
          </a:p>
        </p:txBody>
      </p:sp>
      <p:sp>
        <p:nvSpPr>
          <p:cNvPr id="17" name="TextBox 16">
            <a:extLst>
              <a:ext uri="{FF2B5EF4-FFF2-40B4-BE49-F238E27FC236}">
                <a16:creationId xmlns:a16="http://schemas.microsoft.com/office/drawing/2014/main" id="{3EB154C1-CE47-4220-9832-4FD0868A64A8}"/>
              </a:ext>
            </a:extLst>
          </p:cNvPr>
          <p:cNvSpPr txBox="1"/>
          <p:nvPr userDrawn="1"/>
        </p:nvSpPr>
        <p:spPr>
          <a:xfrm>
            <a:off x="11073384" y="237744"/>
            <a:ext cx="814647" cy="615553"/>
          </a:xfrm>
          <a:prstGeom prst="rect">
            <a:avLst/>
          </a:prstGeom>
          <a:noFill/>
        </p:spPr>
        <p:txBody>
          <a:bodyPr wrap="none" rtlCol="0">
            <a:spAutoFit/>
          </a:bodyPr>
          <a:lstStyle/>
          <a:p>
            <a:r>
              <a:rPr lang="en-US" sz="3400" b="1" noProof="0" dirty="0">
                <a:solidFill>
                  <a:schemeClr val="accent1"/>
                </a:solidFill>
                <a:latin typeface="Arial Black" panose="020B0A04020102020204" pitchFamily="34" charset="0"/>
              </a:rPr>
              <a:t>FR</a:t>
            </a:r>
          </a:p>
        </p:txBody>
      </p:sp>
      <p:sp>
        <p:nvSpPr>
          <p:cNvPr id="19" name="Title 1" title="Title ">
            <a:extLst>
              <a:ext uri="{FF2B5EF4-FFF2-40B4-BE49-F238E27FC236}">
                <a16:creationId xmlns:a16="http://schemas.microsoft.com/office/drawing/2014/main" id="{2DB9D671-9FC8-4306-96B7-D9D585694B83}"/>
              </a:ext>
            </a:extLst>
          </p:cNvPr>
          <p:cNvSpPr>
            <a:spLocks noGrp="1"/>
          </p:cNvSpPr>
          <p:nvPr>
            <p:ph type="title" hasCustomPrompt="1"/>
          </p:nvPr>
        </p:nvSpPr>
        <p:spPr>
          <a:xfrm>
            <a:off x="531378" y="1308484"/>
            <a:ext cx="7342622" cy="1215566"/>
          </a:xfrm>
          <a:prstGeom prst="rect">
            <a:avLst/>
          </a:prstGeom>
        </p:spPr>
        <p:txBody>
          <a:bodyPr anchor="b">
            <a:normAutofit/>
          </a:bodyPr>
          <a:lstStyle>
            <a:lvl1pPr>
              <a:defRPr sz="4400" b="1">
                <a:solidFill>
                  <a:schemeClr val="accent1"/>
                </a:solidFill>
              </a:defRPr>
            </a:lvl1pPr>
          </a:lstStyle>
          <a:p>
            <a:r>
              <a:rPr lang="en-US" noProof="0"/>
              <a:t>Click to Edit </a:t>
            </a:r>
            <a:br>
              <a:rPr lang="en-US" noProof="0"/>
            </a:br>
            <a:r>
              <a:rPr lang="en-US" noProof="0"/>
              <a:t>Master Title Style </a:t>
            </a:r>
          </a:p>
        </p:txBody>
      </p:sp>
      <p:sp>
        <p:nvSpPr>
          <p:cNvPr id="2" name="Footer Placeholder 1">
            <a:extLst>
              <a:ext uri="{FF2B5EF4-FFF2-40B4-BE49-F238E27FC236}">
                <a16:creationId xmlns:a16="http://schemas.microsoft.com/office/drawing/2014/main" id="{6E55A0B9-F639-8643-9C4D-B93B8EE21A79}"/>
              </a:ext>
            </a:extLst>
          </p:cNvPr>
          <p:cNvSpPr>
            <a:spLocks noGrp="1"/>
          </p:cNvSpPr>
          <p:nvPr>
            <p:ph type="ftr" sz="quarter" idx="15"/>
          </p:nvPr>
        </p:nvSpPr>
        <p:spPr>
          <a:xfrm>
            <a:off x="677334" y="6041362"/>
            <a:ext cx="6297612" cy="365125"/>
          </a:xfrm>
          <a:prstGeom prst="rect">
            <a:avLst/>
          </a:prstGeom>
        </p:spPr>
        <p:txBody>
          <a:bodyPr/>
          <a:lstStyle/>
          <a:p>
            <a:r>
              <a:rPr lang="en-US" noProof="0"/>
              <a:t>July 2019 / 2</a:t>
            </a:r>
            <a:endParaRPr lang="en-US" noProof="0" dirty="0"/>
          </a:p>
        </p:txBody>
      </p:sp>
      <p:sp>
        <p:nvSpPr>
          <p:cNvPr id="4" name="Slide Number Placeholder 3">
            <a:extLst>
              <a:ext uri="{FF2B5EF4-FFF2-40B4-BE49-F238E27FC236}">
                <a16:creationId xmlns:a16="http://schemas.microsoft.com/office/drawing/2014/main" id="{D0C29282-8AC7-494D-9A8E-A26C7F69948F}"/>
              </a:ext>
            </a:extLst>
          </p:cNvPr>
          <p:cNvSpPr>
            <a:spLocks noGrp="1"/>
          </p:cNvSpPr>
          <p:nvPr>
            <p:ph type="sldNum" sz="quarter" idx="16"/>
          </p:nvPr>
        </p:nvSpPr>
        <p:spPr>
          <a:xfrm>
            <a:off x="7881871" y="6041362"/>
            <a:ext cx="1392132" cy="365125"/>
          </a:xfrm>
          <a:prstGeom prst="rect">
            <a:avLst/>
          </a:prstGeom>
        </p:spPr>
        <p:txBody>
          <a:bodyPr/>
          <a:lstStyle/>
          <a:p>
            <a:fld id="{8699F50C-BE38-4BD0-BA84-9B090E1F2B9B}" type="slidenum">
              <a:rPr lang="en-US" noProof="0" smtClean="0"/>
              <a:t>‹#›</a:t>
            </a:fld>
            <a:endParaRPr lang="en-US" noProof="0" dirty="0"/>
          </a:p>
        </p:txBody>
      </p:sp>
    </p:spTree>
    <p:extLst>
      <p:ext uri="{BB962C8B-B14F-4D97-AF65-F5344CB8AC3E}">
        <p14:creationId xmlns:p14="http://schemas.microsoft.com/office/powerpoint/2010/main" val="4283110927"/>
      </p:ext>
    </p:extLst>
  </p:cSld>
  <p:clrMapOvr>
    <a:masterClrMapping/>
  </p:clrMapOvr>
  <p:extLst>
    <p:ext uri="{DCECCB84-F9BA-43D5-87BE-67443E8EF086}">
      <p15:sldGuideLst xmlns:p15="http://schemas.microsoft.com/office/powerpoint/2012/main">
        <p15:guide id="1" orient="horz" pos="142">
          <p15:clr>
            <a:srgbClr val="FBAE40"/>
          </p15:clr>
        </p15:guide>
        <p15:guide id="2" pos="3840">
          <p15:clr>
            <a:srgbClr val="FBAE40"/>
          </p15:clr>
        </p15:guide>
        <p15:guide id="3" pos="415">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1" name="Right Triangle 10">
            <a:extLst>
              <a:ext uri="{FF2B5EF4-FFF2-40B4-BE49-F238E27FC236}">
                <a16:creationId xmlns:a16="http://schemas.microsoft.com/office/drawing/2014/main" id="{037924D2-2AB4-4BE1-9687-836615C72DFC}"/>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A93BC534-BFA1-4292-899F-03AC711BF7C5}"/>
              </a:ext>
            </a:extLst>
          </p:cNvPr>
          <p:cNvCxnSpPr>
            <a:cxnSpLocks/>
          </p:cNvCxnSpPr>
          <p:nvPr userDrawn="1"/>
        </p:nvCxnSpPr>
        <p:spPr>
          <a:xfrm flipV="1">
            <a:off x="0" y="0"/>
            <a:ext cx="6030686" cy="300445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BEE4DB5-5DEF-4DDB-9764-FD834B9DCAE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title="Title">
            <a:extLst>
              <a:ext uri="{FF2B5EF4-FFF2-40B4-BE49-F238E27FC236}">
                <a16:creationId xmlns:a16="http://schemas.microsoft.com/office/drawing/2014/main" id="{A648E0EA-49ED-4F2D-A107-8FCE6301FC88}"/>
              </a:ext>
            </a:extLst>
          </p:cNvPr>
          <p:cNvSpPr>
            <a:spLocks noGrp="1"/>
          </p:cNvSpPr>
          <p:nvPr>
            <p:ph type="ctrTitle" hasCustomPrompt="1"/>
          </p:nvPr>
        </p:nvSpPr>
        <p:spPr>
          <a:xfrm>
            <a:off x="6375721" y="2006084"/>
            <a:ext cx="4853573" cy="1616252"/>
          </a:xfrm>
          <a:prstGeom prst="rect">
            <a:avLst/>
          </a:prstGeom>
        </p:spPr>
        <p:txBody>
          <a:bodyPr anchor="b">
            <a:normAutofit/>
          </a:bodyPr>
          <a:lstStyle>
            <a:lvl1pPr algn="l">
              <a:defRPr sz="4300" b="1">
                <a:solidFill>
                  <a:schemeClr val="accent1"/>
                </a:solidFill>
              </a:defRPr>
            </a:lvl1pPr>
          </a:lstStyle>
          <a:p>
            <a:r>
              <a:rPr lang="en-US" noProof="0"/>
              <a:t>Click To Edit Master Title Style</a:t>
            </a:r>
          </a:p>
        </p:txBody>
      </p:sp>
      <p:sp>
        <p:nvSpPr>
          <p:cNvPr id="3" name="Subtitle 2" title="Subtitle">
            <a:extLst>
              <a:ext uri="{FF2B5EF4-FFF2-40B4-BE49-F238E27FC236}">
                <a16:creationId xmlns:a16="http://schemas.microsoft.com/office/drawing/2014/main" id="{06317687-D49E-41F7-A330-C78C728F0D12}"/>
              </a:ext>
            </a:extLst>
          </p:cNvPr>
          <p:cNvSpPr>
            <a:spLocks noGrp="1"/>
          </p:cNvSpPr>
          <p:nvPr>
            <p:ph type="subTitle" idx="1" hasCustomPrompt="1"/>
          </p:nvPr>
        </p:nvSpPr>
        <p:spPr>
          <a:xfrm>
            <a:off x="6375214" y="3640998"/>
            <a:ext cx="4854339" cy="1257574"/>
          </a:xfrm>
          <a:prstGeom prst="rect">
            <a:avLst/>
          </a:prstGeom>
        </p:spPr>
        <p:txBody>
          <a:bodyPr/>
          <a:lstStyle>
            <a:lvl1pPr marL="0" indent="0" algn="l">
              <a:buNone/>
              <a:defRPr sz="2400" b="0" i="0" spc="300">
                <a:solidFill>
                  <a:schemeClr val="accent6"/>
                </a:solidFill>
                <a:latin typeface="+mn-lt"/>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9" name="Straight Connector 8">
            <a:extLst>
              <a:ext uri="{FF2B5EF4-FFF2-40B4-BE49-F238E27FC236}">
                <a16:creationId xmlns:a16="http://schemas.microsoft.com/office/drawing/2014/main" id="{162849C0-AA0D-4E1A-B4B6-E6A5917AC0A5}"/>
              </a:ext>
            </a:extLst>
          </p:cNvPr>
          <p:cNvCxnSpPr>
            <a:cxnSpLocks/>
          </p:cNvCxnSpPr>
          <p:nvPr userDrawn="1"/>
        </p:nvCxnSpPr>
        <p:spPr>
          <a:xfrm flipV="1">
            <a:off x="-17837" y="4700016"/>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4561729"/>
      </p:ext>
    </p:extLst>
  </p:cSld>
  <p:clrMapOvr>
    <a:masterClrMapping/>
  </p:clrMapOvr>
  <p:extLst>
    <p:ext uri="{DCECCB84-F9BA-43D5-87BE-67443E8EF086}">
      <p15:sldGuideLst xmlns:p15="http://schemas.microsoft.com/office/powerpoint/2012/main">
        <p15:guide id="1" orient="horz" pos="2160">
          <p15:clr>
            <a:srgbClr val="FBAE40"/>
          </p15:clr>
        </p15:guide>
        <p15:guide id="2" pos="7537">
          <p15:clr>
            <a:srgbClr val="FBAE40"/>
          </p15:clr>
        </p15:guide>
        <p15:guide id="3" pos="138">
          <p15:clr>
            <a:srgbClr val="FBAE40"/>
          </p15:clr>
        </p15:guide>
        <p15:guide id="4" orient="horz" pos="4178">
          <p15:clr>
            <a:srgbClr val="FBAE40"/>
          </p15:clr>
        </p15:guide>
        <p15:guide id="5" orient="horz" pos="142">
          <p15:clr>
            <a:srgbClr val="FBAE40"/>
          </p15:clr>
        </p15:guide>
        <p15:guide id="6" pos="2457">
          <p15:clr>
            <a:srgbClr val="FBAE40"/>
          </p15:clr>
        </p15:guide>
        <p15:guide id="7" pos="43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9" name="Right Triangle 18">
            <a:extLst>
              <a:ext uri="{FF2B5EF4-FFF2-40B4-BE49-F238E27FC236}">
                <a16:creationId xmlns:a16="http://schemas.microsoft.com/office/drawing/2014/main" id="{71D0E8AA-902F-440D-9C55-2A391C22396A}"/>
              </a:ext>
            </a:extLst>
          </p:cNvPr>
          <p:cNvSpPr/>
          <p:nvPr userDrawn="1"/>
        </p:nvSpPr>
        <p:spPr>
          <a:xfrm flipV="1">
            <a:off x="0" y="-6"/>
            <a:ext cx="10625328" cy="540411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Parallelogram 16">
            <a:extLst>
              <a:ext uri="{FF2B5EF4-FFF2-40B4-BE49-F238E27FC236}">
                <a16:creationId xmlns:a16="http://schemas.microsoft.com/office/drawing/2014/main" id="{7D937721-835D-4D84-94A3-6C79D4639514}"/>
              </a:ext>
            </a:extLst>
          </p:cNvPr>
          <p:cNvSpPr/>
          <p:nvPr userDrawn="1"/>
        </p:nvSpPr>
        <p:spPr>
          <a:xfrm rot="19958790">
            <a:off x="-637324" y="3588176"/>
            <a:ext cx="3860162" cy="1746952"/>
          </a:xfrm>
          <a:prstGeom prst="parallelogram">
            <a:avLst>
              <a:gd name="adj" fmla="val 5321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8" name="Straight Connector 17">
            <a:extLst>
              <a:ext uri="{FF2B5EF4-FFF2-40B4-BE49-F238E27FC236}">
                <a16:creationId xmlns:a16="http://schemas.microsoft.com/office/drawing/2014/main" id="{732BB30B-8262-4715-998F-AAF6A81ADFD3}"/>
              </a:ext>
            </a:extLst>
          </p:cNvPr>
          <p:cNvCxnSpPr>
            <a:cxnSpLocks/>
          </p:cNvCxnSpPr>
          <p:nvPr userDrawn="1"/>
        </p:nvCxnSpPr>
        <p:spPr>
          <a:xfrm flipV="1">
            <a:off x="0" y="1010090"/>
            <a:ext cx="1785257" cy="907506"/>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0" name="Title 1" title="Title">
            <a:extLst>
              <a:ext uri="{FF2B5EF4-FFF2-40B4-BE49-F238E27FC236}">
                <a16:creationId xmlns:a16="http://schemas.microsoft.com/office/drawing/2014/main" id="{4D7EF399-DAA5-44EC-B712-79C755FE84CB}"/>
              </a:ext>
            </a:extLst>
          </p:cNvPr>
          <p:cNvSpPr>
            <a:spLocks noGrp="1"/>
          </p:cNvSpPr>
          <p:nvPr>
            <p:ph type="title" hasCustomPrompt="1"/>
          </p:nvPr>
        </p:nvSpPr>
        <p:spPr>
          <a:xfrm>
            <a:off x="6283842" y="1987420"/>
            <a:ext cx="4911633" cy="1789855"/>
          </a:xfrm>
          <a:prstGeom prst="rect">
            <a:avLst/>
          </a:prstGeom>
        </p:spPr>
        <p:txBody>
          <a:bodyPr anchor="b">
            <a:normAutofit/>
          </a:bodyPr>
          <a:lstStyle>
            <a:lvl1pPr>
              <a:defRPr sz="4000" b="1">
                <a:solidFill>
                  <a:schemeClr val="accent1"/>
                </a:solidFill>
                <a:latin typeface="+mj-lt"/>
                <a:cs typeface="Calibri Light" panose="020F0302020204030204" pitchFamily="34" charset="0"/>
              </a:defRPr>
            </a:lvl1pPr>
          </a:lstStyle>
          <a:p>
            <a:r>
              <a:rPr lang="en-US" noProof="0"/>
              <a:t>Click To Edit Master Title Style</a:t>
            </a:r>
          </a:p>
        </p:txBody>
      </p:sp>
      <p:sp>
        <p:nvSpPr>
          <p:cNvPr id="101" name="Text Placeholder 2" title="Subtitle">
            <a:extLst>
              <a:ext uri="{FF2B5EF4-FFF2-40B4-BE49-F238E27FC236}">
                <a16:creationId xmlns:a16="http://schemas.microsoft.com/office/drawing/2014/main" id="{26D13BFA-61B0-402F-8611-02D3DFDBEBCB}"/>
              </a:ext>
            </a:extLst>
          </p:cNvPr>
          <p:cNvSpPr>
            <a:spLocks noGrp="1"/>
          </p:cNvSpPr>
          <p:nvPr>
            <p:ph type="body" idx="1" hasCustomPrompt="1"/>
          </p:nvPr>
        </p:nvSpPr>
        <p:spPr>
          <a:xfrm>
            <a:off x="6283842" y="3792046"/>
            <a:ext cx="4911633" cy="910580"/>
          </a:xfrm>
          <a:prstGeom prst="rect">
            <a:avLst/>
          </a:prstGeom>
        </p:spPr>
        <p:txBody>
          <a:bodyPr>
            <a:normAutofit/>
          </a:bodyPr>
          <a:lstStyle>
            <a:lvl1pPr marL="0" indent="0">
              <a:buNone/>
              <a:defRPr sz="2000" b="0" i="0" spc="300">
                <a:solidFill>
                  <a:schemeClr val="accent6"/>
                </a:solidFill>
                <a:latin typeface="+mn-lt"/>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a:t>EDIT MASTER TEXT STYLES</a:t>
            </a:r>
          </a:p>
        </p:txBody>
      </p:sp>
      <p:cxnSp>
        <p:nvCxnSpPr>
          <p:cNvPr id="21" name="Straight Connector 20">
            <a:extLst>
              <a:ext uri="{FF2B5EF4-FFF2-40B4-BE49-F238E27FC236}">
                <a16:creationId xmlns:a16="http://schemas.microsoft.com/office/drawing/2014/main" id="{DA0A0C24-D997-4E78-951F-AFB51C70EFCC}"/>
              </a:ext>
            </a:extLst>
          </p:cNvPr>
          <p:cNvCxnSpPr>
            <a:cxnSpLocks/>
          </p:cNvCxnSpPr>
          <p:nvPr userDrawn="1"/>
        </p:nvCxnSpPr>
        <p:spPr>
          <a:xfrm flipV="1">
            <a:off x="9004301" y="3924299"/>
            <a:ext cx="3187700" cy="168910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5" name="Parallelogram 24">
            <a:extLst>
              <a:ext uri="{FF2B5EF4-FFF2-40B4-BE49-F238E27FC236}">
                <a16:creationId xmlns:a16="http://schemas.microsoft.com/office/drawing/2014/main" id="{E123A0CF-50D6-46EC-8BF6-43E38AFCD588}"/>
              </a:ext>
            </a:extLst>
          </p:cNvPr>
          <p:cNvSpPr/>
          <p:nvPr userDrawn="1"/>
        </p:nvSpPr>
        <p:spPr>
          <a:xfrm>
            <a:off x="7754112" y="0"/>
            <a:ext cx="2258568" cy="742819"/>
          </a:xfrm>
          <a:prstGeom prst="parallelogram">
            <a:avLst>
              <a:gd name="adj" fmla="val 19585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cxnSp>
        <p:nvCxnSpPr>
          <p:cNvPr id="26" name="Straight Connector 25">
            <a:extLst>
              <a:ext uri="{FF2B5EF4-FFF2-40B4-BE49-F238E27FC236}">
                <a16:creationId xmlns:a16="http://schemas.microsoft.com/office/drawing/2014/main" id="{2B2F1D2E-B631-4CB1-9448-2B50F8C46316}"/>
              </a:ext>
            </a:extLst>
          </p:cNvPr>
          <p:cNvCxnSpPr>
            <a:cxnSpLocks/>
          </p:cNvCxnSpPr>
          <p:nvPr userDrawn="1"/>
        </p:nvCxnSpPr>
        <p:spPr>
          <a:xfrm flipV="1">
            <a:off x="0" y="408562"/>
            <a:ext cx="6595353" cy="340314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CF69447-82AD-475F-A3AE-3D7FF61DBFE2}"/>
              </a:ext>
            </a:extLst>
          </p:cNvPr>
          <p:cNvCxnSpPr>
            <a:cxnSpLocks/>
          </p:cNvCxnSpPr>
          <p:nvPr userDrawn="1"/>
        </p:nvCxnSpPr>
        <p:spPr>
          <a:xfrm flipV="1">
            <a:off x="-17837" y="5266944"/>
            <a:ext cx="1919789" cy="100105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4" name="Parallelogram 23">
            <a:extLst>
              <a:ext uri="{FF2B5EF4-FFF2-40B4-BE49-F238E27FC236}">
                <a16:creationId xmlns:a16="http://schemas.microsoft.com/office/drawing/2014/main" id="{FC8C82F3-94EE-4B4F-A01D-993A41BC00B1}"/>
              </a:ext>
            </a:extLst>
          </p:cNvPr>
          <p:cNvSpPr/>
          <p:nvPr userDrawn="1"/>
        </p:nvSpPr>
        <p:spPr>
          <a:xfrm rot="19958790">
            <a:off x="-139035" y="3407045"/>
            <a:ext cx="1438399" cy="236580"/>
          </a:xfrm>
          <a:prstGeom prst="parallelogram">
            <a:avLst>
              <a:gd name="adj" fmla="val 53218"/>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00786568"/>
      </p:ext>
    </p:extLst>
  </p:cSld>
  <p:clrMapOvr>
    <a:masterClrMapping/>
  </p:clrMapOvr>
  <p:extLst>
    <p:ext uri="{DCECCB84-F9BA-43D5-87BE-67443E8EF086}">
      <p15:sldGuideLst xmlns:p15="http://schemas.microsoft.com/office/powerpoint/2012/main">
        <p15:guide id="1" orient="horz" pos="2183">
          <p15:clr>
            <a:srgbClr val="FBAE40"/>
          </p15:clr>
        </p15:guide>
        <p15:guide id="2" pos="3840">
          <p15:clr>
            <a:srgbClr val="FBAE40"/>
          </p15:clr>
        </p15:guide>
        <p15:guide id="3" pos="143">
          <p15:clr>
            <a:srgbClr val="FBAE40"/>
          </p15:clr>
        </p15:guide>
        <p15:guide id="4" orient="horz" pos="4170">
          <p15:clr>
            <a:srgbClr val="FBAE40"/>
          </p15:clr>
        </p15:guide>
        <p15:guide id="5" pos="7537">
          <p15:clr>
            <a:srgbClr val="FBAE40"/>
          </p15:clr>
        </p15:guide>
        <p15:guide id="6" orient="horz" pos="14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677334" y="6041362"/>
            <a:ext cx="6297612" cy="365125"/>
          </a:xfrm>
          <a:prstGeom prst="rect">
            <a:avLst/>
          </a:prstGeom>
        </p:spPr>
        <p:txBody>
          <a:bodyPr/>
          <a:lstStyle/>
          <a:p>
            <a:r>
              <a:rPr lang="en-US" noProof="0"/>
              <a:t>July 2019 / 2</a:t>
            </a:r>
            <a:endParaRPr lang="en-US" noProof="0" dirty="0"/>
          </a:p>
        </p:txBody>
      </p:sp>
      <p:sp>
        <p:nvSpPr>
          <p:cNvPr id="4" name="Slide Number Placeholder 3"/>
          <p:cNvSpPr>
            <a:spLocks noGrp="1"/>
          </p:cNvSpPr>
          <p:nvPr>
            <p:ph type="sldNum" sz="quarter" idx="11"/>
          </p:nvPr>
        </p:nvSpPr>
        <p:spPr>
          <a:xfrm>
            <a:off x="7881871" y="6041362"/>
            <a:ext cx="1392132" cy="365125"/>
          </a:xfrm>
          <a:prstGeom prst="rect">
            <a:avLst/>
          </a:prstGeom>
        </p:spPr>
        <p:txBody>
          <a:bodyPr/>
          <a:lstStyle/>
          <a:p>
            <a:r>
              <a:rPr lang="en-US"/>
              <a:t> July 2019 /</a:t>
            </a:r>
            <a:fld id="{8699F50C-BE38-4BD0-BA84-9B090E1F2B9B}" type="slidenum">
              <a:rPr lang="en-US" smtClean="0"/>
              <a:pPr/>
              <a:t>‹#›</a:t>
            </a:fld>
            <a:endParaRPr lang="en-US" dirty="0"/>
          </a:p>
        </p:txBody>
      </p:sp>
      <p:sp>
        <p:nvSpPr>
          <p:cNvPr id="5" name="Title 4"/>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589184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1" y="4411"/>
            <a:ext cx="12201704" cy="6866467"/>
            <a:chOff x="0" y="-8467"/>
            <a:chExt cx="12188825" cy="6866467"/>
          </a:xfrm>
        </p:grpSpPr>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tx1">
                <a:lumMod val="95000"/>
                <a:lumOff val="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60408276"/>
      </p:ext>
    </p:extLst>
  </p:cSld>
  <p:clrMap bg1="lt1" tx1="dk1" bg2="lt2" tx2="dk2" accent1="accent1" accent2="accent2" accent3="accent3" accent4="accent4" accent5="accent5" accent6="accent6" hlink="hlink" folHlink="folHlink"/>
  <p:sldLayoutIdLst>
    <p:sldLayoutId id="2147483723"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651" r:id="rId10"/>
    <p:sldLayoutId id="2147483685" r:id="rId11"/>
    <p:sldLayoutId id="2147483706" r:id="rId12"/>
    <p:sldLayoutId id="2147483710" r:id="rId13"/>
    <p:sldLayoutId id="2147483711" r:id="rId14"/>
    <p:sldLayoutId id="2147483674" r:id="rId15"/>
  </p:sldLayoutIdLst>
  <p:hf sldNum="0" hd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slide" Target="slide3.xml"/><Relationship Id="rId7" Type="http://schemas.openxmlformats.org/officeDocument/2006/relationships/slide" Target="slide8.xml"/><Relationship Id="rId12" Type="http://schemas.openxmlformats.org/officeDocument/2006/relationships/slide" Target="slide15.xml"/><Relationship Id="rId2"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5.xml"/><Relationship Id="rId10" Type="http://schemas.openxmlformats.org/officeDocument/2006/relationships/slide" Target="slide13.xml"/><Relationship Id="rId4" Type="http://schemas.openxmlformats.org/officeDocument/2006/relationships/slide" Target="slide4.xml"/><Relationship Id="rId9" Type="http://schemas.openxmlformats.org/officeDocument/2006/relationships/slide" Target="slide1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9.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9.xml"/><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Layout" Target="../slideLayouts/slideLayout9.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9.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hyperlink" Target="http://www.jmgsecurity.com/" TargetMode="External"/><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hyperlink" Target="https://www.youtube.com/channel/UCuLmMPSKIlLxQEExCCsfkmQ"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ctrTitle"/>
          </p:nvPr>
        </p:nvSpPr>
        <p:spPr>
          <a:xfrm>
            <a:off x="2024349" y="2343954"/>
            <a:ext cx="8291632" cy="1173351"/>
          </a:xfrm>
        </p:spPr>
        <p:txBody>
          <a:bodyPr>
            <a:noAutofit/>
          </a:bodyPr>
          <a:lstStyle/>
          <a:p>
            <a:pPr algn="ctr"/>
            <a:r>
              <a:rPr lang="en-US" sz="3600" dirty="0" err="1">
                <a:solidFill>
                  <a:schemeClr val="tx1">
                    <a:lumMod val="75000"/>
                    <a:lumOff val="25000"/>
                  </a:schemeClr>
                </a:solidFill>
              </a:rPr>
              <a:t>Genetec</a:t>
            </a:r>
            <a:r>
              <a:rPr lang="en-US" sz="3600" dirty="0">
                <a:solidFill>
                  <a:schemeClr val="tx1">
                    <a:lumMod val="75000"/>
                    <a:lumOff val="25000"/>
                  </a:schemeClr>
                </a:solidFill>
              </a:rPr>
              <a:t> CCTV End-User Training</a:t>
            </a:r>
            <a:br>
              <a:rPr lang="en-US" sz="3600" dirty="0">
                <a:solidFill>
                  <a:schemeClr val="tx1">
                    <a:lumMod val="75000"/>
                    <a:lumOff val="25000"/>
                  </a:schemeClr>
                </a:solidFill>
              </a:rPr>
            </a:br>
            <a:r>
              <a:rPr lang="en-US" sz="2400" dirty="0">
                <a:solidFill>
                  <a:schemeClr val="tx1">
                    <a:lumMod val="75000"/>
                    <a:lumOff val="25000"/>
                  </a:schemeClr>
                </a:solidFill>
              </a:rPr>
              <a:t>Viewing Live Video Overview</a:t>
            </a:r>
          </a:p>
        </p:txBody>
      </p:sp>
      <p:pic>
        <p:nvPicPr>
          <p:cNvPr id="7" name="Picture 6"/>
          <p:cNvPicPr>
            <a:picLocks noChangeAspect="1"/>
          </p:cNvPicPr>
          <p:nvPr/>
        </p:nvPicPr>
        <p:blipFill>
          <a:blip r:embed="rId2"/>
          <a:stretch>
            <a:fillRect/>
          </a:stretch>
        </p:blipFill>
        <p:spPr>
          <a:xfrm>
            <a:off x="4301546" y="4111307"/>
            <a:ext cx="3737235" cy="1429899"/>
          </a:xfrm>
          <a:prstGeom prst="rect">
            <a:avLst/>
          </a:prstGeom>
        </p:spPr>
      </p:pic>
      <p:sp>
        <p:nvSpPr>
          <p:cNvPr id="8" name="TextBox 7"/>
          <p:cNvSpPr txBox="1"/>
          <p:nvPr/>
        </p:nvSpPr>
        <p:spPr>
          <a:xfrm>
            <a:off x="4494729" y="3629640"/>
            <a:ext cx="3350871" cy="369332"/>
          </a:xfrm>
          <a:prstGeom prst="rect">
            <a:avLst/>
          </a:prstGeom>
          <a:noFill/>
        </p:spPr>
        <p:txBody>
          <a:bodyPr wrap="square" rtlCol="0">
            <a:spAutoFit/>
          </a:bodyPr>
          <a:lstStyle/>
          <a:p>
            <a:pPr algn="ctr"/>
            <a:r>
              <a:rPr lang="en-US" dirty="0"/>
              <a:t>Presented by:</a:t>
            </a:r>
          </a:p>
        </p:txBody>
      </p:sp>
    </p:spTree>
    <p:extLst>
      <p:ext uri="{BB962C8B-B14F-4D97-AF65-F5344CB8AC3E}">
        <p14:creationId xmlns:p14="http://schemas.microsoft.com/office/powerpoint/2010/main" val="3980699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14"/>
          <p:cNvSpPr>
            <a:spLocks noGrp="1"/>
          </p:cNvSpPr>
          <p:nvPr>
            <p:ph type="body" idx="1"/>
          </p:nvPr>
        </p:nvSpPr>
        <p:spPr>
          <a:xfrm>
            <a:off x="518678" y="1390918"/>
            <a:ext cx="10553044" cy="959638"/>
          </a:xfrm>
        </p:spPr>
        <p:txBody>
          <a:bodyPr>
            <a:noAutofit/>
          </a:bodyPr>
          <a:lstStyle/>
          <a:p>
            <a:r>
              <a:rPr lang="en-US" sz="2400" b="0" dirty="0" err="1">
                <a:solidFill>
                  <a:schemeClr val="tx1">
                    <a:lumMod val="75000"/>
                    <a:lumOff val="25000"/>
                  </a:schemeClr>
                </a:solidFill>
              </a:rPr>
              <a:t>Genetec</a:t>
            </a:r>
            <a:r>
              <a:rPr lang="en-US" sz="2400" b="0" dirty="0">
                <a:solidFill>
                  <a:schemeClr val="tx1">
                    <a:lumMod val="75000"/>
                    <a:lumOff val="25000"/>
                  </a:schemeClr>
                </a:solidFill>
              </a:rPr>
              <a:t> CCTV End-User Training</a:t>
            </a:r>
          </a:p>
          <a:p>
            <a:r>
              <a:rPr lang="en-US" sz="2400" b="0" dirty="0">
                <a:solidFill>
                  <a:schemeClr val="tx1">
                    <a:lumMod val="75000"/>
                    <a:lumOff val="25000"/>
                  </a:schemeClr>
                </a:solidFill>
              </a:rPr>
              <a:t>	Viewing Live Video Overview </a:t>
            </a:r>
          </a:p>
        </p:txBody>
      </p:sp>
      <p:sp>
        <p:nvSpPr>
          <p:cNvPr id="26" name="Title 13"/>
          <p:cNvSpPr>
            <a:spLocks noGrp="1"/>
          </p:cNvSpPr>
          <p:nvPr>
            <p:ph type="title"/>
          </p:nvPr>
        </p:nvSpPr>
        <p:spPr>
          <a:xfrm>
            <a:off x="518678" y="2964"/>
            <a:ext cx="8333222" cy="1147969"/>
          </a:xfrm>
        </p:spPr>
        <p:txBody>
          <a:bodyPr>
            <a:normAutofit/>
          </a:bodyPr>
          <a:lstStyle/>
          <a:p>
            <a:r>
              <a:rPr lang="en-US" sz="3600" dirty="0"/>
              <a:t>Table of Contents</a:t>
            </a:r>
            <a:endParaRPr lang="en-US" sz="3600" b="0" dirty="0"/>
          </a:p>
        </p:txBody>
      </p:sp>
      <p:sp>
        <p:nvSpPr>
          <p:cNvPr id="28" name="TextBox 27"/>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2</a:t>
            </a:r>
          </a:p>
        </p:txBody>
      </p:sp>
      <p:pic>
        <p:nvPicPr>
          <p:cNvPr id="30" name="Picture 29"/>
          <p:cNvPicPr>
            <a:picLocks noChangeAspect="1"/>
          </p:cNvPicPr>
          <p:nvPr/>
        </p:nvPicPr>
        <p:blipFill>
          <a:blip r:embed="rId2"/>
          <a:stretch>
            <a:fillRect/>
          </a:stretch>
        </p:blipFill>
        <p:spPr>
          <a:xfrm>
            <a:off x="495252" y="6063958"/>
            <a:ext cx="1895558" cy="725257"/>
          </a:xfrm>
          <a:prstGeom prst="rect">
            <a:avLst/>
          </a:prstGeom>
        </p:spPr>
      </p:pic>
      <p:sp>
        <p:nvSpPr>
          <p:cNvPr id="32" name="TextBox 31"/>
          <p:cNvSpPr txBox="1"/>
          <p:nvPr/>
        </p:nvSpPr>
        <p:spPr>
          <a:xfrm>
            <a:off x="828362" y="2429847"/>
            <a:ext cx="10350500" cy="3554819"/>
          </a:xfrm>
          <a:prstGeom prst="rect">
            <a:avLst/>
          </a:prstGeom>
          <a:noFill/>
        </p:spPr>
        <p:txBody>
          <a:bodyPr wrap="square" rtlCol="0">
            <a:spAutoFit/>
          </a:bodyPr>
          <a:lstStyle/>
          <a:p>
            <a:pPr>
              <a:spcBef>
                <a:spcPts val="600"/>
              </a:spcBef>
            </a:pPr>
            <a:r>
              <a:rPr lang="en-US" dirty="0">
                <a:solidFill>
                  <a:schemeClr val="tx1">
                    <a:lumMod val="75000"/>
                    <a:lumOff val="25000"/>
                  </a:schemeClr>
                </a:solidFill>
                <a:hlinkClick r:id="rId3" action="ppaction://hlinksldjump"/>
              </a:rPr>
              <a:t>How do I view live video?</a:t>
            </a:r>
            <a:r>
              <a:rPr lang="en-US" dirty="0">
                <a:solidFill>
                  <a:schemeClr val="tx1">
                    <a:lumMod val="75000"/>
                    <a:lumOff val="25000"/>
                  </a:schemeClr>
                </a:solidFill>
              </a:rPr>
              <a:t>									</a:t>
            </a:r>
            <a:r>
              <a:rPr lang="en-US" dirty="0">
                <a:solidFill>
                  <a:schemeClr val="tx1">
                    <a:lumMod val="75000"/>
                    <a:lumOff val="25000"/>
                  </a:schemeClr>
                </a:solidFill>
                <a:hlinkClick r:id="rId3" action="ppaction://hlinksldjump"/>
              </a:rPr>
              <a:t>Slide 3</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4" action="ppaction://hlinksldjump"/>
              </a:rPr>
              <a:t>What is the video timeline?</a:t>
            </a:r>
            <a:r>
              <a:rPr lang="en-US" dirty="0">
                <a:solidFill>
                  <a:schemeClr val="tx1">
                    <a:lumMod val="75000"/>
                    <a:lumOff val="25000"/>
                  </a:schemeClr>
                </a:solidFill>
              </a:rPr>
              <a:t>								</a:t>
            </a:r>
            <a:r>
              <a:rPr lang="en-US" dirty="0">
                <a:solidFill>
                  <a:schemeClr val="tx1">
                    <a:lumMod val="75000"/>
                    <a:lumOff val="25000"/>
                  </a:schemeClr>
                </a:solidFill>
                <a:hlinkClick r:id="rId4" action="ppaction://hlinksldjump"/>
              </a:rPr>
              <a:t>Slide 4</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5" action="ppaction://hlinksldjump"/>
              </a:rPr>
              <a:t>What are the basic video control commands?</a:t>
            </a:r>
            <a:r>
              <a:rPr lang="en-US" dirty="0">
                <a:solidFill>
                  <a:schemeClr val="tx1">
                    <a:lumMod val="75000"/>
                    <a:lumOff val="25000"/>
                  </a:schemeClr>
                </a:solidFill>
              </a:rPr>
              <a:t>				</a:t>
            </a:r>
            <a:r>
              <a:rPr lang="en-US" dirty="0">
                <a:solidFill>
                  <a:schemeClr val="tx1">
                    <a:lumMod val="75000"/>
                    <a:lumOff val="25000"/>
                  </a:schemeClr>
                </a:solidFill>
                <a:hlinkClick r:id="rId5" action="ppaction://hlinksldjump"/>
              </a:rPr>
              <a:t>Slides 5 - 6 </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6" action="ppaction://hlinksldjump"/>
              </a:rPr>
              <a:t>How do I zoom in while viewing video?</a:t>
            </a:r>
            <a:r>
              <a:rPr lang="en-US" dirty="0">
                <a:solidFill>
                  <a:schemeClr val="tx1">
                    <a:lumMod val="75000"/>
                    <a:lumOff val="25000"/>
                  </a:schemeClr>
                </a:solidFill>
              </a:rPr>
              <a:t>						</a:t>
            </a:r>
            <a:r>
              <a:rPr lang="en-US" dirty="0">
                <a:solidFill>
                  <a:schemeClr val="tx1">
                    <a:lumMod val="75000"/>
                    <a:lumOff val="25000"/>
                  </a:schemeClr>
                </a:solidFill>
                <a:hlinkClick r:id="rId6" action="ppaction://hlinksldjump"/>
              </a:rPr>
              <a:t>Slide 7 </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7" action="ppaction://hlinksldjump"/>
              </a:rPr>
              <a:t>How do I view video from a 360 camera?</a:t>
            </a:r>
            <a:r>
              <a:rPr lang="en-US" dirty="0">
                <a:solidFill>
                  <a:schemeClr val="tx1">
                    <a:lumMod val="75000"/>
                    <a:lumOff val="25000"/>
                  </a:schemeClr>
                </a:solidFill>
              </a:rPr>
              <a:t>					</a:t>
            </a:r>
            <a:r>
              <a:rPr lang="en-US" dirty="0">
                <a:solidFill>
                  <a:schemeClr val="tx1">
                    <a:lumMod val="75000"/>
                    <a:lumOff val="25000"/>
                  </a:schemeClr>
                </a:solidFill>
                <a:hlinkClick r:id="rId7" action="ppaction://hlinksldjump"/>
              </a:rPr>
              <a:t>Slides 8 - 9</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8" action="ppaction://hlinksldjump"/>
              </a:rPr>
              <a:t>How do I use Bookmarks?</a:t>
            </a:r>
            <a:r>
              <a:rPr lang="en-US" dirty="0">
                <a:solidFill>
                  <a:schemeClr val="tx1">
                    <a:lumMod val="75000"/>
                    <a:lumOff val="25000"/>
                  </a:schemeClr>
                </a:solidFill>
              </a:rPr>
              <a:t>									</a:t>
            </a:r>
            <a:r>
              <a:rPr lang="en-US" dirty="0">
                <a:solidFill>
                  <a:schemeClr val="tx1">
                    <a:lumMod val="75000"/>
                    <a:lumOff val="25000"/>
                  </a:schemeClr>
                </a:solidFill>
                <a:hlinkClick r:id="rId8" action="ppaction://hlinksldjump"/>
              </a:rPr>
              <a:t>Slide 10</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9" action="ppaction://hlinksldjump"/>
              </a:rPr>
              <a:t>How do I view Bookmarks?</a:t>
            </a:r>
            <a:r>
              <a:rPr lang="en-US" dirty="0">
                <a:solidFill>
                  <a:schemeClr val="tx1">
                    <a:lumMod val="75000"/>
                    <a:lumOff val="25000"/>
                  </a:schemeClr>
                </a:solidFill>
              </a:rPr>
              <a:t>									</a:t>
            </a:r>
            <a:r>
              <a:rPr lang="en-US" dirty="0">
                <a:solidFill>
                  <a:schemeClr val="tx1">
                    <a:lumMod val="75000"/>
                    <a:lumOff val="25000"/>
                  </a:schemeClr>
                </a:solidFill>
                <a:hlinkClick r:id="rId9" action="ppaction://hlinksldjump"/>
              </a:rPr>
              <a:t>Slides 11 - 12</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10" action="ppaction://hlinksldjump"/>
              </a:rPr>
              <a:t>How do I take a snapshot of a video?</a:t>
            </a:r>
            <a:r>
              <a:rPr lang="en-US" dirty="0">
                <a:solidFill>
                  <a:schemeClr val="tx1">
                    <a:lumMod val="75000"/>
                    <a:lumOff val="25000"/>
                  </a:schemeClr>
                </a:solidFill>
              </a:rPr>
              <a:t>						</a:t>
            </a:r>
            <a:r>
              <a:rPr lang="en-US" dirty="0">
                <a:solidFill>
                  <a:schemeClr val="tx1">
                    <a:lumMod val="75000"/>
                    <a:lumOff val="25000"/>
                  </a:schemeClr>
                </a:solidFill>
                <a:hlinkClick r:id="rId10" action="ppaction://hlinksldjump"/>
              </a:rPr>
              <a:t>Slide 13</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11" action="ppaction://hlinksldjump"/>
              </a:rPr>
              <a:t>How do I view or print a snapshot? </a:t>
            </a:r>
            <a:r>
              <a:rPr lang="en-US" dirty="0">
                <a:solidFill>
                  <a:schemeClr val="tx1">
                    <a:lumMod val="75000"/>
                    <a:lumOff val="25000"/>
                  </a:schemeClr>
                </a:solidFill>
              </a:rPr>
              <a:t>							</a:t>
            </a:r>
            <a:r>
              <a:rPr lang="en-US" dirty="0">
                <a:solidFill>
                  <a:schemeClr val="tx1">
                    <a:lumMod val="75000"/>
                    <a:lumOff val="25000"/>
                  </a:schemeClr>
                </a:solidFill>
                <a:hlinkClick r:id="rId11" action="ppaction://hlinksldjump"/>
              </a:rPr>
              <a:t>Slide 14</a:t>
            </a:r>
            <a:endParaRPr lang="en-US" dirty="0">
              <a:solidFill>
                <a:schemeClr val="tx1">
                  <a:lumMod val="75000"/>
                  <a:lumOff val="25000"/>
                </a:schemeClr>
              </a:solidFill>
            </a:endParaRPr>
          </a:p>
          <a:p>
            <a:pPr>
              <a:spcBef>
                <a:spcPts val="600"/>
              </a:spcBef>
            </a:pPr>
            <a:r>
              <a:rPr lang="en-US" dirty="0">
                <a:solidFill>
                  <a:schemeClr val="tx1">
                    <a:lumMod val="75000"/>
                    <a:lumOff val="25000"/>
                  </a:schemeClr>
                </a:solidFill>
                <a:hlinkClick r:id="rId12" action="ppaction://hlinksldjump"/>
              </a:rPr>
              <a:t>Additional Resources</a:t>
            </a:r>
            <a:r>
              <a:rPr lang="en-US" dirty="0">
                <a:solidFill>
                  <a:schemeClr val="tx1">
                    <a:lumMod val="75000"/>
                    <a:lumOff val="25000"/>
                  </a:schemeClr>
                </a:solidFill>
              </a:rPr>
              <a:t>										</a:t>
            </a:r>
            <a:r>
              <a:rPr lang="en-US" dirty="0">
                <a:solidFill>
                  <a:schemeClr val="tx1">
                    <a:lumMod val="75000"/>
                    <a:lumOff val="25000"/>
                  </a:schemeClr>
                </a:solidFill>
                <a:hlinkClick r:id="rId12" action="ppaction://hlinksldjump"/>
              </a:rPr>
              <a:t>Slide 15</a:t>
            </a:r>
            <a:endParaRPr lang="en-US" dirty="0">
              <a:solidFill>
                <a:schemeClr val="tx1">
                  <a:lumMod val="75000"/>
                  <a:lumOff val="25000"/>
                </a:schemeClr>
              </a:solidFill>
            </a:endParaRPr>
          </a:p>
        </p:txBody>
      </p:sp>
    </p:spTree>
    <p:extLst>
      <p:ext uri="{BB962C8B-B14F-4D97-AF65-F5344CB8AC3E}">
        <p14:creationId xmlns:p14="http://schemas.microsoft.com/office/powerpoint/2010/main" val="365324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57314" y="15843"/>
            <a:ext cx="8844264" cy="1147969"/>
          </a:xfrm>
        </p:spPr>
        <p:txBody>
          <a:bodyPr>
            <a:normAutofit/>
          </a:bodyPr>
          <a:lstStyle/>
          <a:p>
            <a:r>
              <a:rPr lang="en-US" sz="3600" dirty="0"/>
              <a:t>How do I view live video?</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3</a:t>
            </a:r>
          </a:p>
        </p:txBody>
      </p:sp>
      <p:pic>
        <p:nvPicPr>
          <p:cNvPr id="4" name="Picture 3"/>
          <p:cNvPicPr>
            <a:picLocks noChangeAspect="1"/>
          </p:cNvPicPr>
          <p:nvPr/>
        </p:nvPicPr>
        <p:blipFill>
          <a:blip r:embed="rId3"/>
          <a:stretch>
            <a:fillRect/>
          </a:stretch>
        </p:blipFill>
        <p:spPr>
          <a:xfrm>
            <a:off x="1119037" y="1646323"/>
            <a:ext cx="1627086" cy="1627086"/>
          </a:xfrm>
          <a:prstGeom prst="rect">
            <a:avLst/>
          </a:prstGeom>
        </p:spPr>
      </p:pic>
      <p:sp>
        <p:nvSpPr>
          <p:cNvPr id="13" name="Text Placeholder 14"/>
          <p:cNvSpPr>
            <a:spLocks noGrp="1"/>
          </p:cNvSpPr>
          <p:nvPr>
            <p:ph type="body" idx="1"/>
          </p:nvPr>
        </p:nvSpPr>
        <p:spPr>
          <a:xfrm>
            <a:off x="3003700" y="1999754"/>
            <a:ext cx="6397878" cy="601780"/>
          </a:xfrm>
        </p:spPr>
        <p:txBody>
          <a:bodyPr>
            <a:noAutofit/>
          </a:bodyPr>
          <a:lstStyle/>
          <a:p>
            <a:pPr marL="0" lvl="1">
              <a:lnSpc>
                <a:spcPct val="120000"/>
              </a:lnSpc>
              <a:spcBef>
                <a:spcPts val="0"/>
              </a:spcBef>
            </a:pPr>
            <a:r>
              <a:rPr lang="en-US" sz="1900" b="0" dirty="0"/>
              <a:t>It is easiest to view live video from the Monitoring task.</a:t>
            </a:r>
          </a:p>
        </p:txBody>
      </p:sp>
      <p:pic>
        <p:nvPicPr>
          <p:cNvPr id="7" name="Picture 6"/>
          <p:cNvPicPr>
            <a:picLocks noChangeAspect="1"/>
          </p:cNvPicPr>
          <p:nvPr/>
        </p:nvPicPr>
        <p:blipFill rotWithShape="1">
          <a:blip r:embed="rId4"/>
          <a:srcRect r="47826" b="47196"/>
          <a:stretch/>
        </p:blipFill>
        <p:spPr>
          <a:xfrm>
            <a:off x="5228823" y="2900371"/>
            <a:ext cx="5295045" cy="3526215"/>
          </a:xfrm>
          <a:prstGeom prst="rect">
            <a:avLst/>
          </a:prstGeom>
        </p:spPr>
      </p:pic>
      <p:sp>
        <p:nvSpPr>
          <p:cNvPr id="15" name="Text Placeholder 14"/>
          <p:cNvSpPr>
            <a:spLocks noGrp="1"/>
          </p:cNvSpPr>
          <p:nvPr>
            <p:ph type="body" idx="1"/>
          </p:nvPr>
        </p:nvSpPr>
        <p:spPr>
          <a:xfrm>
            <a:off x="897570" y="4266991"/>
            <a:ext cx="4212259" cy="1125092"/>
          </a:xfrm>
        </p:spPr>
        <p:txBody>
          <a:bodyPr>
            <a:normAutofit/>
          </a:bodyPr>
          <a:lstStyle/>
          <a:p>
            <a:pPr marL="0" lvl="1">
              <a:spcBef>
                <a:spcPts val="0"/>
              </a:spcBef>
            </a:pPr>
            <a:r>
              <a:rPr lang="en-US" sz="1900" b="0" dirty="0"/>
              <a:t>Simply select a camera from the Area View and drag it into one of the tiles on the Canvas.</a:t>
            </a:r>
          </a:p>
        </p:txBody>
      </p:sp>
      <p:sp>
        <p:nvSpPr>
          <p:cNvPr id="16" name="Arc 15"/>
          <p:cNvSpPr/>
          <p:nvPr/>
        </p:nvSpPr>
        <p:spPr>
          <a:xfrm rot="19144674">
            <a:off x="6478236" y="4745157"/>
            <a:ext cx="1580009" cy="1441373"/>
          </a:xfrm>
          <a:prstGeom prst="arc">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385775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57314" y="15843"/>
            <a:ext cx="8844264" cy="1147969"/>
          </a:xfrm>
        </p:spPr>
        <p:txBody>
          <a:bodyPr>
            <a:normAutofit/>
          </a:bodyPr>
          <a:lstStyle/>
          <a:p>
            <a:r>
              <a:rPr lang="en-US" sz="3600" dirty="0"/>
              <a:t>What is the video timeline?</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4</a:t>
            </a:r>
          </a:p>
        </p:txBody>
      </p:sp>
      <p:pic>
        <p:nvPicPr>
          <p:cNvPr id="2" name="Picture 1"/>
          <p:cNvPicPr>
            <a:picLocks noChangeAspect="1"/>
          </p:cNvPicPr>
          <p:nvPr/>
        </p:nvPicPr>
        <p:blipFill rotWithShape="1">
          <a:blip r:embed="rId3"/>
          <a:srcRect l="5957" t="73487" b="1263"/>
          <a:stretch/>
        </p:blipFill>
        <p:spPr>
          <a:xfrm>
            <a:off x="620393" y="1352281"/>
            <a:ext cx="10335217" cy="515156"/>
          </a:xfrm>
          <a:prstGeom prst="rect">
            <a:avLst/>
          </a:prstGeom>
        </p:spPr>
      </p:pic>
      <p:sp>
        <p:nvSpPr>
          <p:cNvPr id="6" name="Text Placeholder 14"/>
          <p:cNvSpPr>
            <a:spLocks noGrp="1"/>
          </p:cNvSpPr>
          <p:nvPr>
            <p:ph type="body" idx="1"/>
          </p:nvPr>
        </p:nvSpPr>
        <p:spPr>
          <a:xfrm>
            <a:off x="2038451" y="1912251"/>
            <a:ext cx="7882737" cy="4241863"/>
          </a:xfrm>
        </p:spPr>
        <p:txBody>
          <a:bodyPr>
            <a:normAutofit lnSpcReduction="10000"/>
          </a:bodyPr>
          <a:lstStyle/>
          <a:p>
            <a:pPr marL="0" lvl="1">
              <a:spcBef>
                <a:spcPts val="0"/>
              </a:spcBef>
            </a:pPr>
            <a:r>
              <a:rPr lang="en-US" sz="1900" b="0" dirty="0"/>
              <a:t>When you hover your mouse over a displayed video, the viewing timeline appears at the bottom of the tile. It is a graphical illustration of the video sequence and offers the following information and capabilities:</a:t>
            </a:r>
          </a:p>
          <a:p>
            <a:pPr marL="0" lvl="1">
              <a:spcBef>
                <a:spcPts val="0"/>
              </a:spcBef>
            </a:pPr>
            <a:endParaRPr lang="en-US" sz="1900" b="0" dirty="0"/>
          </a:p>
          <a:p>
            <a:pPr marL="285750" lvl="1" indent="-285750">
              <a:spcBef>
                <a:spcPts val="0"/>
              </a:spcBef>
              <a:buFont typeface="Arial" panose="020B0604020202020204" pitchFamily="34" charset="0"/>
              <a:buChar char="•"/>
            </a:pPr>
            <a:r>
              <a:rPr lang="en-US" sz="1900" b="0" dirty="0"/>
              <a:t>The playback cursor can be dragged to different points in the timeline to display video from different times.</a:t>
            </a:r>
          </a:p>
          <a:p>
            <a:pPr marL="285750" lvl="1" indent="-285750">
              <a:spcBef>
                <a:spcPts val="0"/>
              </a:spcBef>
              <a:buFont typeface="Arial" panose="020B0604020202020204" pitchFamily="34" charset="0"/>
              <a:buChar char="•"/>
            </a:pPr>
            <a:r>
              <a:rPr lang="en-US" sz="1900" b="0" dirty="0"/>
              <a:t>Playback time stamp informs you of the time associated with the video you are currently viewing. A red dot next to the word live indicates that the camera is currently recording. The absence of a red dot indicates the camera is not currently recording.</a:t>
            </a:r>
          </a:p>
          <a:p>
            <a:pPr marL="285750" lvl="1" indent="-285750">
              <a:spcBef>
                <a:spcPts val="0"/>
              </a:spcBef>
              <a:buFont typeface="Arial" panose="020B0604020202020204" pitchFamily="34" charset="0"/>
              <a:buChar char="•"/>
            </a:pPr>
            <a:r>
              <a:rPr lang="en-US" sz="1900" b="0" dirty="0"/>
              <a:t>Green sections indicate the presence of motion at that time.</a:t>
            </a:r>
          </a:p>
          <a:p>
            <a:pPr marL="285750" lvl="1" indent="-285750">
              <a:spcBef>
                <a:spcPts val="0"/>
              </a:spcBef>
              <a:buFont typeface="Arial" panose="020B0604020202020204" pitchFamily="34" charset="0"/>
              <a:buChar char="•"/>
            </a:pPr>
            <a:r>
              <a:rPr lang="en-US" sz="1900" b="0" dirty="0"/>
              <a:t>White background indicates recording is present.</a:t>
            </a:r>
          </a:p>
          <a:p>
            <a:pPr marL="285750" lvl="1" indent="-285750">
              <a:spcBef>
                <a:spcPts val="0"/>
              </a:spcBef>
              <a:buFont typeface="Arial" panose="020B0604020202020204" pitchFamily="34" charset="0"/>
              <a:buChar char="•"/>
            </a:pPr>
            <a:r>
              <a:rPr lang="en-US" sz="1900" b="0" dirty="0"/>
              <a:t>Black background indicates that no recording was made.</a:t>
            </a:r>
          </a:p>
          <a:p>
            <a:pPr marL="285750" lvl="1" indent="-285750">
              <a:spcBef>
                <a:spcPts val="0"/>
              </a:spcBef>
              <a:buFont typeface="Arial" panose="020B0604020202020204" pitchFamily="34" charset="0"/>
              <a:buChar char="•"/>
            </a:pPr>
            <a:r>
              <a:rPr lang="en-US" sz="1900" b="0" dirty="0"/>
              <a:t>Purple background indicates future time.</a:t>
            </a:r>
          </a:p>
        </p:txBody>
      </p:sp>
      <p:pic>
        <p:nvPicPr>
          <p:cNvPr id="3" name="Picture 2"/>
          <p:cNvPicPr>
            <a:picLocks noChangeAspect="1"/>
          </p:cNvPicPr>
          <p:nvPr/>
        </p:nvPicPr>
        <p:blipFill rotWithShape="1">
          <a:blip r:embed="rId4"/>
          <a:srcRect l="23797" t="16973" r="-992" b="6555"/>
          <a:stretch/>
        </p:blipFill>
        <p:spPr>
          <a:xfrm>
            <a:off x="10136492" y="1169253"/>
            <a:ext cx="835566" cy="450762"/>
          </a:xfrm>
          <a:prstGeom prst="rect">
            <a:avLst/>
          </a:prstGeom>
        </p:spPr>
      </p:pic>
      <p:cxnSp>
        <p:nvCxnSpPr>
          <p:cNvPr id="12" name="Elbow Connector 11"/>
          <p:cNvCxnSpPr/>
          <p:nvPr/>
        </p:nvCxnSpPr>
        <p:spPr>
          <a:xfrm rot="16200000" flipV="1">
            <a:off x="-209120" y="3287177"/>
            <a:ext cx="3625814" cy="734824"/>
          </a:xfrm>
          <a:prstGeom prst="bentConnector3">
            <a:avLst>
              <a:gd name="adj1" fmla="val -83"/>
            </a:avLst>
          </a:prstGeom>
          <a:ln>
            <a:tailEnd type="triangle" w="lg" len="med"/>
          </a:ln>
        </p:spPr>
        <p:style>
          <a:lnRef idx="1">
            <a:schemeClr val="accent1"/>
          </a:lnRef>
          <a:fillRef idx="0">
            <a:schemeClr val="accent1"/>
          </a:fillRef>
          <a:effectRef idx="0">
            <a:schemeClr val="accent1"/>
          </a:effectRef>
          <a:fontRef idx="minor">
            <a:schemeClr val="tx1"/>
          </a:fontRef>
        </p:style>
      </p:cxnSp>
      <p:cxnSp>
        <p:nvCxnSpPr>
          <p:cNvPr id="17" name="Elbow Connector 16"/>
          <p:cNvCxnSpPr/>
          <p:nvPr/>
        </p:nvCxnSpPr>
        <p:spPr>
          <a:xfrm rot="16200000" flipV="1">
            <a:off x="-558435" y="3185728"/>
            <a:ext cx="3940934" cy="1252838"/>
          </a:xfrm>
          <a:prstGeom prst="bentConnector3">
            <a:avLst>
              <a:gd name="adj1" fmla="val 0"/>
            </a:avLst>
          </a:prstGeom>
          <a:ln>
            <a:tailEnd type="triangle" w="lg" len="med"/>
          </a:ln>
        </p:spPr>
        <p:style>
          <a:lnRef idx="1">
            <a:schemeClr val="accent1"/>
          </a:lnRef>
          <a:fillRef idx="0">
            <a:schemeClr val="accent1"/>
          </a:fillRef>
          <a:effectRef idx="0">
            <a:schemeClr val="accent1"/>
          </a:effectRef>
          <a:fontRef idx="minor">
            <a:schemeClr val="tx1"/>
          </a:fontRef>
        </p:style>
      </p:cxnSp>
      <p:cxnSp>
        <p:nvCxnSpPr>
          <p:cNvPr id="20" name="Elbow Connector 19"/>
          <p:cNvCxnSpPr/>
          <p:nvPr/>
        </p:nvCxnSpPr>
        <p:spPr>
          <a:xfrm rot="5400000" flipH="1" flipV="1">
            <a:off x="8806722" y="2459569"/>
            <a:ext cx="2526982" cy="847874"/>
          </a:xfrm>
          <a:prstGeom prst="bentConnector3">
            <a:avLst>
              <a:gd name="adj1" fmla="val 54"/>
            </a:avLst>
          </a:prstGeom>
          <a:ln>
            <a:tailEnd type="triangle" w="lg" len="med"/>
          </a:ln>
        </p:spPr>
        <p:style>
          <a:lnRef idx="1">
            <a:schemeClr val="accent1"/>
          </a:lnRef>
          <a:fillRef idx="0">
            <a:schemeClr val="accent1"/>
          </a:fillRef>
          <a:effectRef idx="0">
            <a:schemeClr val="accent1"/>
          </a:effectRef>
          <a:fontRef idx="minor">
            <a:schemeClr val="tx1"/>
          </a:fontRef>
        </p:style>
      </p:cxnSp>
      <p:cxnSp>
        <p:nvCxnSpPr>
          <p:cNvPr id="33" name="Elbow Connector 32"/>
          <p:cNvCxnSpPr/>
          <p:nvPr/>
        </p:nvCxnSpPr>
        <p:spPr>
          <a:xfrm rot="16200000" flipV="1">
            <a:off x="135717" y="3309751"/>
            <a:ext cx="3370807" cy="434665"/>
          </a:xfrm>
          <a:prstGeom prst="bentConnector3">
            <a:avLst>
              <a:gd name="adj1" fmla="val -51"/>
            </a:avLst>
          </a:prstGeom>
          <a:ln>
            <a:tailEnd type="triangle" w="lg" len="med"/>
          </a:ln>
        </p:spPr>
        <p:style>
          <a:lnRef idx="1">
            <a:schemeClr val="accent1"/>
          </a:lnRef>
          <a:fillRef idx="0">
            <a:schemeClr val="accent1"/>
          </a:fillRef>
          <a:effectRef idx="0">
            <a:schemeClr val="accent1"/>
          </a:effectRef>
          <a:fontRef idx="minor">
            <a:schemeClr val="tx1"/>
          </a:fontRef>
        </p:style>
      </p:cxnSp>
      <p:cxnSp>
        <p:nvCxnSpPr>
          <p:cNvPr id="42" name="Elbow Connector 41"/>
          <p:cNvCxnSpPr/>
          <p:nvPr/>
        </p:nvCxnSpPr>
        <p:spPr>
          <a:xfrm rot="5400000" flipH="1" flipV="1">
            <a:off x="8609527" y="2504941"/>
            <a:ext cx="1841678" cy="566670"/>
          </a:xfrm>
          <a:prstGeom prst="bentConnector3">
            <a:avLst>
              <a:gd name="adj1" fmla="val 350"/>
            </a:avLst>
          </a:prstGeom>
          <a:ln>
            <a:tailEnd type="triangle" w="lg" len="med"/>
          </a:ln>
        </p:spPr>
        <p:style>
          <a:lnRef idx="1">
            <a:schemeClr val="accent1"/>
          </a:lnRef>
          <a:fillRef idx="0">
            <a:schemeClr val="accent1"/>
          </a:fillRef>
          <a:effectRef idx="0">
            <a:schemeClr val="accent1"/>
          </a:effectRef>
          <a:fontRef idx="minor">
            <a:schemeClr val="tx1"/>
          </a:fontRef>
        </p:style>
      </p:cxnSp>
      <p:cxnSp>
        <p:nvCxnSpPr>
          <p:cNvPr id="46" name="Elbow Connector 45"/>
          <p:cNvCxnSpPr/>
          <p:nvPr/>
        </p:nvCxnSpPr>
        <p:spPr>
          <a:xfrm rot="5400000" flipH="1" flipV="1">
            <a:off x="6904867" y="2148985"/>
            <a:ext cx="4082602" cy="3545267"/>
          </a:xfrm>
          <a:prstGeom prst="bentConnector3">
            <a:avLst>
              <a:gd name="adj1" fmla="val 158"/>
            </a:avLst>
          </a:prstGeom>
          <a:ln>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9558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57313" y="15843"/>
            <a:ext cx="9848817" cy="1147969"/>
          </a:xfrm>
        </p:spPr>
        <p:txBody>
          <a:bodyPr>
            <a:normAutofit/>
          </a:bodyPr>
          <a:lstStyle/>
          <a:p>
            <a:r>
              <a:rPr lang="en-US" sz="3600" dirty="0"/>
              <a:t>What are the basic video control commands?</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5</a:t>
            </a:r>
          </a:p>
        </p:txBody>
      </p:sp>
      <p:pic>
        <p:nvPicPr>
          <p:cNvPr id="7" name="Picture 6"/>
          <p:cNvPicPr>
            <a:picLocks noChangeAspect="1"/>
          </p:cNvPicPr>
          <p:nvPr/>
        </p:nvPicPr>
        <p:blipFill rotWithShape="1">
          <a:blip r:embed="rId3"/>
          <a:srcRect l="50808" t="4563" b="48823"/>
          <a:stretch/>
        </p:blipFill>
        <p:spPr>
          <a:xfrm>
            <a:off x="885371" y="1455311"/>
            <a:ext cx="5760630" cy="3812147"/>
          </a:xfrm>
          <a:prstGeom prst="rect">
            <a:avLst/>
          </a:prstGeom>
        </p:spPr>
      </p:pic>
      <p:pic>
        <p:nvPicPr>
          <p:cNvPr id="8" name="Picture 7"/>
          <p:cNvPicPr>
            <a:picLocks noChangeAspect="1"/>
          </p:cNvPicPr>
          <p:nvPr/>
        </p:nvPicPr>
        <p:blipFill>
          <a:blip r:embed="rId4"/>
          <a:stretch>
            <a:fillRect/>
          </a:stretch>
        </p:blipFill>
        <p:spPr>
          <a:xfrm>
            <a:off x="1443031" y="4233852"/>
            <a:ext cx="2456762" cy="801788"/>
          </a:xfrm>
          <a:prstGeom prst="rect">
            <a:avLst/>
          </a:prstGeom>
        </p:spPr>
      </p:pic>
      <p:sp>
        <p:nvSpPr>
          <p:cNvPr id="15" name="Text Placeholder 14"/>
          <p:cNvSpPr>
            <a:spLocks noGrp="1"/>
          </p:cNvSpPr>
          <p:nvPr>
            <p:ph type="body" idx="1"/>
          </p:nvPr>
        </p:nvSpPr>
        <p:spPr>
          <a:xfrm>
            <a:off x="6800549" y="1879704"/>
            <a:ext cx="4212259" cy="3932009"/>
          </a:xfrm>
        </p:spPr>
        <p:txBody>
          <a:bodyPr>
            <a:normAutofit lnSpcReduction="10000"/>
          </a:bodyPr>
          <a:lstStyle/>
          <a:p>
            <a:pPr marL="0" lvl="1">
              <a:spcBef>
                <a:spcPts val="0"/>
              </a:spcBef>
            </a:pPr>
            <a:r>
              <a:rPr lang="en-US" sz="1900" b="0" dirty="0"/>
              <a:t>On-tile video controls appear right above the video timeline. These controls provide the following options:</a:t>
            </a:r>
          </a:p>
          <a:p>
            <a:pPr marL="342900" lvl="1" indent="-342900">
              <a:spcBef>
                <a:spcPts val="0"/>
              </a:spcBef>
              <a:buFont typeface="Arial" panose="020B0604020202020204" pitchFamily="34" charset="0"/>
              <a:buChar char="•"/>
            </a:pPr>
            <a:r>
              <a:rPr lang="en-US" sz="1900" b="0" dirty="0"/>
              <a:t>Show/Hide Thumbnails (see next slide)</a:t>
            </a:r>
          </a:p>
          <a:p>
            <a:pPr marL="342900" lvl="1" indent="-342900">
              <a:spcBef>
                <a:spcPts val="0"/>
              </a:spcBef>
              <a:buFont typeface="Arial" panose="020B0604020202020204" pitchFamily="34" charset="0"/>
              <a:buChar char="•"/>
            </a:pPr>
            <a:r>
              <a:rPr lang="en-US" sz="1900" b="0" dirty="0"/>
              <a:t>Rewind</a:t>
            </a:r>
          </a:p>
          <a:p>
            <a:pPr marL="342900" lvl="1" indent="-342900">
              <a:spcBef>
                <a:spcPts val="0"/>
              </a:spcBef>
              <a:buFont typeface="Arial" panose="020B0604020202020204" pitchFamily="34" charset="0"/>
              <a:buChar char="•"/>
            </a:pPr>
            <a:r>
              <a:rPr lang="en-US" sz="1900" b="0" dirty="0"/>
              <a:t>Pause</a:t>
            </a:r>
          </a:p>
          <a:p>
            <a:pPr marL="342900" lvl="1" indent="-342900">
              <a:spcBef>
                <a:spcPts val="0"/>
              </a:spcBef>
              <a:buFont typeface="Arial" panose="020B0604020202020204" pitchFamily="34" charset="0"/>
              <a:buChar char="•"/>
            </a:pPr>
            <a:r>
              <a:rPr lang="en-US" sz="1900" b="0" dirty="0"/>
              <a:t>Fast Forward</a:t>
            </a:r>
          </a:p>
          <a:p>
            <a:pPr marL="342900" lvl="1" indent="-342900">
              <a:spcBef>
                <a:spcPts val="0"/>
              </a:spcBef>
              <a:buFont typeface="Arial" panose="020B0604020202020204" pitchFamily="34" charset="0"/>
              <a:buChar char="•"/>
            </a:pPr>
            <a:r>
              <a:rPr lang="en-US" sz="1900" b="0" dirty="0"/>
              <a:t>Confirmation of current recording state of camera.</a:t>
            </a:r>
          </a:p>
          <a:p>
            <a:pPr marL="800100" lvl="2" indent="-342900">
              <a:spcBef>
                <a:spcPts val="0"/>
              </a:spcBef>
              <a:buFont typeface="Arial" panose="020B0604020202020204" pitchFamily="34" charset="0"/>
              <a:buChar char="•"/>
            </a:pPr>
            <a:r>
              <a:rPr lang="en-US" sz="1700" b="0" dirty="0"/>
              <a:t>Black circle: Recording off</a:t>
            </a:r>
          </a:p>
          <a:p>
            <a:pPr marL="800100" lvl="2" indent="-342900">
              <a:spcBef>
                <a:spcPts val="0"/>
              </a:spcBef>
              <a:buFont typeface="Arial" panose="020B0604020202020204" pitchFamily="34" charset="0"/>
              <a:buChar char="•"/>
            </a:pPr>
            <a:r>
              <a:rPr lang="en-US" sz="1700" b="0" dirty="0"/>
              <a:t>Red circle: Recording on</a:t>
            </a:r>
          </a:p>
          <a:p>
            <a:pPr marL="800100" lvl="2" indent="-342900">
              <a:spcBef>
                <a:spcPts val="0"/>
              </a:spcBef>
              <a:buFont typeface="Arial" panose="020B0604020202020204" pitchFamily="34" charset="0"/>
              <a:buChar char="•"/>
            </a:pPr>
            <a:r>
              <a:rPr lang="en-US" sz="1700" b="0" dirty="0"/>
              <a:t>Lock symbol: Current recording state is locked by the system.</a:t>
            </a:r>
          </a:p>
          <a:p>
            <a:pPr marL="800100" lvl="2" indent="-342900">
              <a:spcBef>
                <a:spcPts val="0"/>
              </a:spcBef>
              <a:buFont typeface="Arial" panose="020B0604020202020204" pitchFamily="34" charset="0"/>
              <a:buChar char="•"/>
            </a:pPr>
            <a:endParaRPr lang="en-US" sz="1700" b="0" dirty="0"/>
          </a:p>
          <a:p>
            <a:pPr marL="0" lvl="1">
              <a:spcBef>
                <a:spcPts val="0"/>
              </a:spcBef>
            </a:pPr>
            <a:endParaRPr lang="en-US" sz="1900" b="0" dirty="0"/>
          </a:p>
        </p:txBody>
      </p:sp>
      <p:cxnSp>
        <p:nvCxnSpPr>
          <p:cNvPr id="10" name="Straight Arrow Connector 9"/>
          <p:cNvCxnSpPr>
            <a:endCxn id="8" idx="3"/>
          </p:cNvCxnSpPr>
          <p:nvPr/>
        </p:nvCxnSpPr>
        <p:spPr>
          <a:xfrm flipH="1">
            <a:off x="3899793" y="2176530"/>
            <a:ext cx="2900756" cy="2458216"/>
          </a:xfrm>
          <a:prstGeom prst="straightConnector1">
            <a:avLst/>
          </a:prstGeom>
          <a:ln>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2225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57313" y="15843"/>
            <a:ext cx="9848817" cy="1147969"/>
          </a:xfrm>
        </p:spPr>
        <p:txBody>
          <a:bodyPr>
            <a:normAutofit/>
          </a:bodyPr>
          <a:lstStyle/>
          <a:p>
            <a:r>
              <a:rPr lang="en-US" sz="3600" dirty="0"/>
              <a:t>What are the basic video control commands?</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6</a:t>
            </a:r>
          </a:p>
        </p:txBody>
      </p:sp>
      <p:sp>
        <p:nvSpPr>
          <p:cNvPr id="15" name="Text Placeholder 14"/>
          <p:cNvSpPr>
            <a:spLocks noGrp="1"/>
          </p:cNvSpPr>
          <p:nvPr>
            <p:ph type="body" idx="1"/>
          </p:nvPr>
        </p:nvSpPr>
        <p:spPr>
          <a:xfrm>
            <a:off x="6884965" y="1820130"/>
            <a:ext cx="4212259" cy="1644287"/>
          </a:xfrm>
        </p:spPr>
        <p:txBody>
          <a:bodyPr>
            <a:normAutofit/>
          </a:bodyPr>
          <a:lstStyle/>
          <a:p>
            <a:pPr marL="0" lvl="1">
              <a:spcBef>
                <a:spcPts val="0"/>
              </a:spcBef>
            </a:pPr>
            <a:r>
              <a:rPr lang="en-US" sz="1900" b="0" dirty="0"/>
              <a:t>Thumbnails are snapshots of recorded video sequence at different points in time. They are helpful in selecting a video segment of interest.</a:t>
            </a:r>
            <a:endParaRPr lang="en-US" sz="1700" b="0" dirty="0"/>
          </a:p>
          <a:p>
            <a:pPr marL="0" lvl="1">
              <a:spcBef>
                <a:spcPts val="0"/>
              </a:spcBef>
            </a:pPr>
            <a:endParaRPr lang="en-US" sz="1900" b="0" dirty="0"/>
          </a:p>
        </p:txBody>
      </p:sp>
      <p:pic>
        <p:nvPicPr>
          <p:cNvPr id="2" name="Picture 1"/>
          <p:cNvPicPr>
            <a:picLocks noChangeAspect="1"/>
          </p:cNvPicPr>
          <p:nvPr/>
        </p:nvPicPr>
        <p:blipFill rotWithShape="1">
          <a:blip r:embed="rId3"/>
          <a:srcRect l="8990" t="17408"/>
          <a:stretch/>
        </p:blipFill>
        <p:spPr>
          <a:xfrm>
            <a:off x="798490" y="1818643"/>
            <a:ext cx="5944807" cy="1001528"/>
          </a:xfrm>
          <a:prstGeom prst="rect">
            <a:avLst/>
          </a:prstGeom>
        </p:spPr>
      </p:pic>
      <p:pic>
        <p:nvPicPr>
          <p:cNvPr id="3" name="Picture 2"/>
          <p:cNvPicPr>
            <a:picLocks noChangeAspect="1"/>
          </p:cNvPicPr>
          <p:nvPr/>
        </p:nvPicPr>
        <p:blipFill>
          <a:blip r:embed="rId4"/>
          <a:stretch>
            <a:fillRect/>
          </a:stretch>
        </p:blipFill>
        <p:spPr>
          <a:xfrm>
            <a:off x="5813396" y="4251061"/>
            <a:ext cx="4048009" cy="1243506"/>
          </a:xfrm>
          <a:prstGeom prst="rect">
            <a:avLst/>
          </a:prstGeom>
        </p:spPr>
      </p:pic>
      <p:sp>
        <p:nvSpPr>
          <p:cNvPr id="11" name="Text Placeholder 14"/>
          <p:cNvSpPr>
            <a:spLocks noGrp="1"/>
          </p:cNvSpPr>
          <p:nvPr>
            <p:ph type="body" idx="1"/>
          </p:nvPr>
        </p:nvSpPr>
        <p:spPr>
          <a:xfrm>
            <a:off x="5481721" y="4173867"/>
            <a:ext cx="4212259" cy="1644287"/>
          </a:xfrm>
        </p:spPr>
        <p:txBody>
          <a:bodyPr>
            <a:normAutofit/>
          </a:bodyPr>
          <a:lstStyle/>
          <a:p>
            <a:pPr marL="0" lvl="1">
              <a:spcBef>
                <a:spcPts val="0"/>
              </a:spcBef>
            </a:pPr>
            <a:endParaRPr lang="en-US" sz="1700" b="0" dirty="0"/>
          </a:p>
          <a:p>
            <a:pPr marL="0" lvl="1">
              <a:spcBef>
                <a:spcPts val="0"/>
              </a:spcBef>
            </a:pPr>
            <a:endParaRPr lang="en-US" sz="1900" b="0" dirty="0"/>
          </a:p>
        </p:txBody>
      </p:sp>
      <p:sp>
        <p:nvSpPr>
          <p:cNvPr id="12" name="Text Placeholder 14"/>
          <p:cNvSpPr>
            <a:spLocks noGrp="1"/>
          </p:cNvSpPr>
          <p:nvPr>
            <p:ph type="body" idx="1"/>
          </p:nvPr>
        </p:nvSpPr>
        <p:spPr>
          <a:xfrm>
            <a:off x="1433712" y="4070116"/>
            <a:ext cx="4212259" cy="1605395"/>
          </a:xfrm>
        </p:spPr>
        <p:txBody>
          <a:bodyPr>
            <a:noAutofit/>
          </a:bodyPr>
          <a:lstStyle/>
          <a:p>
            <a:pPr marL="0" lvl="1">
              <a:spcBef>
                <a:spcPts val="0"/>
              </a:spcBef>
            </a:pPr>
            <a:r>
              <a:rPr lang="en-US" sz="1900" b="0" dirty="0"/>
              <a:t>If a purple arrow appears in the on-tile command box, it indicates that you are currently viewing recorded video. Click on the purple arrow to return to live video.</a:t>
            </a:r>
          </a:p>
        </p:txBody>
      </p:sp>
    </p:spTree>
    <p:extLst>
      <p:ext uri="{BB962C8B-B14F-4D97-AF65-F5344CB8AC3E}">
        <p14:creationId xmlns:p14="http://schemas.microsoft.com/office/powerpoint/2010/main" val="1914565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57313" y="15843"/>
            <a:ext cx="9848817" cy="1147969"/>
          </a:xfrm>
        </p:spPr>
        <p:txBody>
          <a:bodyPr>
            <a:normAutofit/>
          </a:bodyPr>
          <a:lstStyle/>
          <a:p>
            <a:r>
              <a:rPr lang="en-US" sz="3600" dirty="0"/>
              <a:t>How do I zoom in while viewing video?</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7</a:t>
            </a:r>
          </a:p>
        </p:txBody>
      </p:sp>
      <p:sp>
        <p:nvSpPr>
          <p:cNvPr id="13" name="Rectangle 12"/>
          <p:cNvSpPr/>
          <p:nvPr/>
        </p:nvSpPr>
        <p:spPr>
          <a:xfrm>
            <a:off x="557313" y="1280727"/>
            <a:ext cx="9300094" cy="3951851"/>
          </a:xfrm>
          <a:prstGeom prst="rect">
            <a:avLst/>
          </a:prstGeom>
        </p:spPr>
        <p:txBody>
          <a:bodyPr wrap="square">
            <a:spAutoFit/>
          </a:bodyPr>
          <a:lstStyle/>
          <a:p>
            <a:pPr marL="0" lvl="1">
              <a:lnSpc>
                <a:spcPct val="120000"/>
              </a:lnSpc>
              <a:spcBef>
                <a:spcPts val="0"/>
              </a:spcBef>
            </a:pPr>
            <a:r>
              <a:rPr lang="en-US" sz="1900" dirty="0">
                <a:solidFill>
                  <a:schemeClr val="tx1">
                    <a:lumMod val="75000"/>
                    <a:lumOff val="25000"/>
                  </a:schemeClr>
                </a:solidFill>
              </a:rPr>
              <a:t>To zoom in on a video:</a:t>
            </a:r>
          </a:p>
          <a:p>
            <a:pPr lvl="1" indent="-457200">
              <a:lnSpc>
                <a:spcPct val="120000"/>
              </a:lnSpc>
              <a:buClr>
                <a:schemeClr val="accent1"/>
              </a:buClr>
              <a:buFont typeface="+mj-lt"/>
              <a:buAutoNum type="arabicPeriod"/>
            </a:pPr>
            <a:r>
              <a:rPr lang="en-US" sz="1900" dirty="0">
                <a:solidFill>
                  <a:schemeClr val="tx1">
                    <a:lumMod val="75000"/>
                    <a:lumOff val="25000"/>
                  </a:schemeClr>
                </a:solidFill>
              </a:rPr>
              <a:t>Click on the tile containing the video you would like to view.</a:t>
            </a:r>
          </a:p>
          <a:p>
            <a:pPr lvl="1" indent="-457200">
              <a:lnSpc>
                <a:spcPct val="120000"/>
              </a:lnSpc>
              <a:buClr>
                <a:schemeClr val="accent1"/>
              </a:buClr>
              <a:buFont typeface="+mj-lt"/>
              <a:buAutoNum type="arabicPeriod"/>
            </a:pPr>
            <a:r>
              <a:rPr lang="en-US" sz="1900" dirty="0">
                <a:solidFill>
                  <a:schemeClr val="tx1">
                    <a:lumMod val="75000"/>
                    <a:lumOff val="25000"/>
                  </a:schemeClr>
                </a:solidFill>
              </a:rPr>
              <a:t>Scroll your mouse wheel up to engage the zoom feature.</a:t>
            </a:r>
          </a:p>
          <a:p>
            <a:pPr lvl="1" indent="-457200">
              <a:lnSpc>
                <a:spcPct val="120000"/>
              </a:lnSpc>
              <a:buClr>
                <a:schemeClr val="accent1"/>
              </a:buClr>
              <a:buFont typeface="+mj-lt"/>
              <a:buAutoNum type="arabicPeriod"/>
            </a:pPr>
            <a:r>
              <a:rPr lang="en-US" sz="1900" dirty="0">
                <a:solidFill>
                  <a:schemeClr val="tx1">
                    <a:lumMod val="75000"/>
                    <a:lumOff val="25000"/>
                  </a:schemeClr>
                </a:solidFill>
              </a:rPr>
              <a:t>In the upper left corner of the tile, a thumbnail will appear. Drag the red box to the area you would like to zoom.</a:t>
            </a:r>
          </a:p>
          <a:p>
            <a:pPr lvl="1" indent="-457200">
              <a:lnSpc>
                <a:spcPct val="120000"/>
              </a:lnSpc>
              <a:buClr>
                <a:schemeClr val="accent1"/>
              </a:buClr>
              <a:buFont typeface="+mj-lt"/>
              <a:buAutoNum type="arabicPeriod"/>
            </a:pPr>
            <a:endParaRPr lang="en-US" sz="1900" dirty="0">
              <a:solidFill>
                <a:schemeClr val="tx1">
                  <a:lumMod val="75000"/>
                  <a:lumOff val="25000"/>
                </a:schemeClr>
              </a:solidFill>
            </a:endParaRPr>
          </a:p>
          <a:p>
            <a:pPr lvl="1" indent="-457200">
              <a:lnSpc>
                <a:spcPct val="120000"/>
              </a:lnSpc>
              <a:buClr>
                <a:schemeClr val="accent1"/>
              </a:buClr>
              <a:buFont typeface="+mj-lt"/>
              <a:buAutoNum type="arabicPeriod"/>
            </a:pPr>
            <a:endParaRPr lang="en-US" sz="1900" dirty="0">
              <a:solidFill>
                <a:schemeClr val="tx1">
                  <a:lumMod val="75000"/>
                  <a:lumOff val="25000"/>
                </a:schemeClr>
              </a:solidFill>
            </a:endParaRPr>
          </a:p>
          <a:p>
            <a:pPr marL="0" lvl="1">
              <a:lnSpc>
                <a:spcPct val="120000"/>
              </a:lnSpc>
              <a:buClr>
                <a:schemeClr val="accent1"/>
              </a:buClr>
            </a:pPr>
            <a:endParaRPr lang="en-US" sz="1900" dirty="0">
              <a:solidFill>
                <a:schemeClr val="tx1">
                  <a:lumMod val="75000"/>
                  <a:lumOff val="25000"/>
                </a:schemeClr>
              </a:solidFill>
            </a:endParaRPr>
          </a:p>
          <a:p>
            <a:pPr lvl="1" indent="-457200">
              <a:lnSpc>
                <a:spcPct val="120000"/>
              </a:lnSpc>
              <a:buClr>
                <a:schemeClr val="accent1"/>
              </a:buClr>
              <a:buFont typeface="+mj-lt"/>
              <a:buAutoNum type="arabicPeriod"/>
            </a:pPr>
            <a:endParaRPr lang="en-US" sz="1900" dirty="0">
              <a:solidFill>
                <a:schemeClr val="tx1">
                  <a:lumMod val="75000"/>
                  <a:lumOff val="25000"/>
                </a:schemeClr>
              </a:solidFill>
            </a:endParaRPr>
          </a:p>
          <a:p>
            <a:pPr lvl="1" indent="-457200">
              <a:lnSpc>
                <a:spcPct val="120000"/>
              </a:lnSpc>
              <a:buClr>
                <a:schemeClr val="accent1"/>
              </a:buClr>
              <a:buFont typeface="+mj-lt"/>
              <a:buAutoNum type="arabicPeriod" startAt="4"/>
            </a:pPr>
            <a:r>
              <a:rPr lang="en-US" sz="1900" dirty="0">
                <a:solidFill>
                  <a:schemeClr val="tx1">
                    <a:lumMod val="75000"/>
                    <a:lumOff val="25000"/>
                  </a:schemeClr>
                </a:solidFill>
              </a:rPr>
              <a:t>On the right side of the tile, the zoom slider bar will appear. Slide the bar up to zoom in or slide the bar down to zoom out.</a:t>
            </a:r>
          </a:p>
        </p:txBody>
      </p:sp>
      <p:pic>
        <p:nvPicPr>
          <p:cNvPr id="7" name="Picture 6"/>
          <p:cNvPicPr>
            <a:picLocks noChangeAspect="1"/>
          </p:cNvPicPr>
          <p:nvPr/>
        </p:nvPicPr>
        <p:blipFill>
          <a:blip r:embed="rId3"/>
          <a:stretch>
            <a:fillRect/>
          </a:stretch>
        </p:blipFill>
        <p:spPr>
          <a:xfrm>
            <a:off x="5171577" y="2771871"/>
            <a:ext cx="2980626" cy="1606946"/>
          </a:xfrm>
          <a:prstGeom prst="rect">
            <a:avLst/>
          </a:prstGeom>
        </p:spPr>
      </p:pic>
      <p:pic>
        <p:nvPicPr>
          <p:cNvPr id="9" name="Picture 8"/>
          <p:cNvPicPr>
            <a:picLocks noChangeAspect="1"/>
          </p:cNvPicPr>
          <p:nvPr/>
        </p:nvPicPr>
        <p:blipFill>
          <a:blip r:embed="rId4"/>
          <a:stretch>
            <a:fillRect/>
          </a:stretch>
        </p:blipFill>
        <p:spPr>
          <a:xfrm>
            <a:off x="9619942" y="3654455"/>
            <a:ext cx="822278" cy="2731475"/>
          </a:xfrm>
          <a:prstGeom prst="rect">
            <a:avLst/>
          </a:prstGeom>
        </p:spPr>
      </p:pic>
    </p:spTree>
    <p:extLst>
      <p:ext uri="{BB962C8B-B14F-4D97-AF65-F5344CB8AC3E}">
        <p14:creationId xmlns:p14="http://schemas.microsoft.com/office/powerpoint/2010/main" val="16688353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57313" y="15843"/>
            <a:ext cx="9848817" cy="1147969"/>
          </a:xfrm>
        </p:spPr>
        <p:txBody>
          <a:bodyPr>
            <a:normAutofit/>
          </a:bodyPr>
          <a:lstStyle/>
          <a:p>
            <a:r>
              <a:rPr lang="en-US" sz="3600" dirty="0"/>
              <a:t>How do I view video from a 360 camera?</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8</a:t>
            </a:r>
          </a:p>
        </p:txBody>
      </p:sp>
      <p:sp>
        <p:nvSpPr>
          <p:cNvPr id="5" name="Rectangle 4"/>
          <p:cNvSpPr/>
          <p:nvPr/>
        </p:nvSpPr>
        <p:spPr>
          <a:xfrm>
            <a:off x="737617" y="2241979"/>
            <a:ext cx="4568479" cy="1495794"/>
          </a:xfrm>
          <a:prstGeom prst="rect">
            <a:avLst/>
          </a:prstGeom>
        </p:spPr>
        <p:txBody>
          <a:bodyPr wrap="square">
            <a:spAutoFit/>
          </a:bodyPr>
          <a:lstStyle/>
          <a:p>
            <a:pPr marL="0" lvl="1">
              <a:lnSpc>
                <a:spcPct val="120000"/>
              </a:lnSpc>
              <a:spcBef>
                <a:spcPts val="0"/>
              </a:spcBef>
            </a:pPr>
            <a:r>
              <a:rPr lang="en-US" sz="1900" dirty="0">
                <a:solidFill>
                  <a:schemeClr val="tx1">
                    <a:lumMod val="75000"/>
                    <a:lumOff val="25000"/>
                  </a:schemeClr>
                </a:solidFill>
              </a:rPr>
              <a:t>If you have a 360 degree fish-eye camera connected to the system it will initially display video like this within the Monitoring task.</a:t>
            </a:r>
          </a:p>
        </p:txBody>
      </p:sp>
      <p:sp>
        <p:nvSpPr>
          <p:cNvPr id="6" name="Rectangle 5"/>
          <p:cNvSpPr/>
          <p:nvPr/>
        </p:nvSpPr>
        <p:spPr>
          <a:xfrm>
            <a:off x="557313" y="5073521"/>
            <a:ext cx="10147362" cy="677108"/>
          </a:xfrm>
          <a:prstGeom prst="rect">
            <a:avLst/>
          </a:prstGeom>
        </p:spPr>
        <p:txBody>
          <a:bodyPr wrap="square">
            <a:spAutoFit/>
          </a:bodyPr>
          <a:lstStyle/>
          <a:p>
            <a:pPr marL="0" lvl="1"/>
            <a:r>
              <a:rPr lang="en-US" sz="1900" dirty="0">
                <a:solidFill>
                  <a:schemeClr val="tx1">
                    <a:lumMod val="75000"/>
                    <a:lumOff val="25000"/>
                  </a:schemeClr>
                </a:solidFill>
              </a:rPr>
              <a:t>To get the most out of this powerful camera, please follow the steps on the following slide to </a:t>
            </a:r>
            <a:r>
              <a:rPr lang="en-US" sz="1900" dirty="0" err="1">
                <a:solidFill>
                  <a:schemeClr val="tx1">
                    <a:lumMod val="75000"/>
                    <a:lumOff val="25000"/>
                  </a:schemeClr>
                </a:solidFill>
              </a:rPr>
              <a:t>dewarp</a:t>
            </a:r>
            <a:r>
              <a:rPr lang="en-US" sz="1900" dirty="0">
                <a:solidFill>
                  <a:schemeClr val="tx1">
                    <a:lumMod val="75000"/>
                    <a:lumOff val="25000"/>
                  </a:schemeClr>
                </a:solidFill>
              </a:rPr>
              <a:t> the camera.</a:t>
            </a:r>
          </a:p>
        </p:txBody>
      </p:sp>
      <p:pic>
        <p:nvPicPr>
          <p:cNvPr id="4" name="Picture 3"/>
          <p:cNvPicPr>
            <a:picLocks noChangeAspect="1"/>
          </p:cNvPicPr>
          <p:nvPr/>
        </p:nvPicPr>
        <p:blipFill rotWithShape="1">
          <a:blip r:embed="rId3"/>
          <a:srcRect l="26094" r="26240"/>
          <a:stretch/>
        </p:blipFill>
        <p:spPr>
          <a:xfrm>
            <a:off x="5398579" y="1621566"/>
            <a:ext cx="3191629" cy="2994201"/>
          </a:xfrm>
          <a:prstGeom prst="rect">
            <a:avLst/>
          </a:prstGeom>
        </p:spPr>
      </p:pic>
    </p:spTree>
    <p:extLst>
      <p:ext uri="{BB962C8B-B14F-4D97-AF65-F5344CB8AC3E}">
        <p14:creationId xmlns:p14="http://schemas.microsoft.com/office/powerpoint/2010/main" val="32092677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31081" y="6527605"/>
            <a:ext cx="2132286" cy="246221"/>
          </a:xfrm>
          <a:prstGeom prst="rect">
            <a:avLst/>
          </a:prstGeom>
          <a:noFill/>
        </p:spPr>
        <p:txBody>
          <a:bodyPr wrap="square" rtlCol="0">
            <a:spAutoFit/>
          </a:bodyPr>
          <a:lstStyle/>
          <a:p>
            <a:pPr algn="r"/>
            <a:r>
              <a:rPr lang="en-US" sz="1000" dirty="0"/>
              <a:t>July 2019 / 5.7 version / 9</a:t>
            </a:r>
          </a:p>
        </p:txBody>
      </p:sp>
      <p:sp>
        <p:nvSpPr>
          <p:cNvPr id="5" name="Rectangle 4"/>
          <p:cNvSpPr/>
          <p:nvPr/>
        </p:nvSpPr>
        <p:spPr>
          <a:xfrm>
            <a:off x="557313" y="1280727"/>
            <a:ext cx="9300094" cy="4653582"/>
          </a:xfrm>
          <a:prstGeom prst="rect">
            <a:avLst/>
          </a:prstGeom>
        </p:spPr>
        <p:txBody>
          <a:bodyPr wrap="square">
            <a:spAutoFit/>
          </a:bodyPr>
          <a:lstStyle/>
          <a:p>
            <a:pPr marL="0" lvl="1">
              <a:lnSpc>
                <a:spcPct val="120000"/>
              </a:lnSpc>
              <a:spcBef>
                <a:spcPts val="0"/>
              </a:spcBef>
            </a:pPr>
            <a:r>
              <a:rPr lang="en-US" sz="1900" dirty="0">
                <a:solidFill>
                  <a:schemeClr val="tx1">
                    <a:lumMod val="75000"/>
                    <a:lumOff val="25000"/>
                  </a:schemeClr>
                </a:solidFill>
              </a:rPr>
              <a:t>Steps to </a:t>
            </a:r>
            <a:r>
              <a:rPr lang="en-US" sz="1900" dirty="0" err="1">
                <a:solidFill>
                  <a:schemeClr val="tx1">
                    <a:lumMod val="75000"/>
                    <a:lumOff val="25000"/>
                  </a:schemeClr>
                </a:solidFill>
              </a:rPr>
              <a:t>dewarp</a:t>
            </a:r>
            <a:r>
              <a:rPr lang="en-US" sz="1900" dirty="0">
                <a:solidFill>
                  <a:schemeClr val="tx1">
                    <a:lumMod val="75000"/>
                    <a:lumOff val="25000"/>
                  </a:schemeClr>
                </a:solidFill>
              </a:rPr>
              <a:t> a 360 camera are similar to the steps to zoom in on an area:</a:t>
            </a:r>
          </a:p>
          <a:p>
            <a:pPr lvl="1" indent="-457200">
              <a:lnSpc>
                <a:spcPct val="120000"/>
              </a:lnSpc>
              <a:buClr>
                <a:schemeClr val="accent1"/>
              </a:buClr>
              <a:buFont typeface="+mj-lt"/>
              <a:buAutoNum type="arabicPeriod"/>
            </a:pPr>
            <a:r>
              <a:rPr lang="en-US" sz="1900" dirty="0">
                <a:solidFill>
                  <a:schemeClr val="tx1">
                    <a:lumMod val="75000"/>
                    <a:lumOff val="25000"/>
                  </a:schemeClr>
                </a:solidFill>
              </a:rPr>
              <a:t>Click on the tile containing the video from the 360 camera.</a:t>
            </a:r>
          </a:p>
          <a:p>
            <a:pPr lvl="1" indent="-457200">
              <a:lnSpc>
                <a:spcPct val="120000"/>
              </a:lnSpc>
              <a:buClr>
                <a:schemeClr val="accent1"/>
              </a:buClr>
              <a:buFont typeface="+mj-lt"/>
              <a:buAutoNum type="arabicPeriod"/>
            </a:pPr>
            <a:r>
              <a:rPr lang="en-US" sz="1900" dirty="0">
                <a:solidFill>
                  <a:schemeClr val="tx1">
                    <a:lumMod val="75000"/>
                    <a:lumOff val="25000"/>
                  </a:schemeClr>
                </a:solidFill>
              </a:rPr>
              <a:t>Scroll your mouse wheel up to engage the zoom feature.</a:t>
            </a:r>
          </a:p>
          <a:p>
            <a:pPr lvl="1" indent="-457200">
              <a:lnSpc>
                <a:spcPct val="120000"/>
              </a:lnSpc>
              <a:buClr>
                <a:schemeClr val="accent1"/>
              </a:buClr>
              <a:buFont typeface="+mj-lt"/>
              <a:buAutoNum type="arabicPeriod"/>
            </a:pPr>
            <a:r>
              <a:rPr lang="en-US" sz="1900" dirty="0">
                <a:solidFill>
                  <a:schemeClr val="tx1">
                    <a:lumMod val="75000"/>
                    <a:lumOff val="25000"/>
                  </a:schemeClr>
                </a:solidFill>
              </a:rPr>
              <a:t>In the upper left corner of the tile, a thumbnail will appear. Drag the red box to the area(s) you would like to view.</a:t>
            </a:r>
          </a:p>
          <a:p>
            <a:pPr lvl="1" indent="-457200">
              <a:lnSpc>
                <a:spcPct val="120000"/>
              </a:lnSpc>
              <a:buClr>
                <a:schemeClr val="accent1"/>
              </a:buClr>
              <a:buFont typeface="+mj-lt"/>
              <a:buAutoNum type="arabicPeriod"/>
            </a:pPr>
            <a:endParaRPr lang="en-US" sz="1900" dirty="0">
              <a:solidFill>
                <a:schemeClr val="tx1">
                  <a:lumMod val="75000"/>
                  <a:lumOff val="25000"/>
                </a:schemeClr>
              </a:solidFill>
            </a:endParaRPr>
          </a:p>
          <a:p>
            <a:pPr lvl="1" indent="-457200">
              <a:lnSpc>
                <a:spcPct val="120000"/>
              </a:lnSpc>
              <a:buClr>
                <a:schemeClr val="accent1"/>
              </a:buClr>
              <a:buFont typeface="+mj-lt"/>
              <a:buAutoNum type="arabicPeriod"/>
            </a:pPr>
            <a:endParaRPr lang="en-US" sz="1900" dirty="0">
              <a:solidFill>
                <a:schemeClr val="tx1">
                  <a:lumMod val="75000"/>
                  <a:lumOff val="25000"/>
                </a:schemeClr>
              </a:solidFill>
            </a:endParaRPr>
          </a:p>
          <a:p>
            <a:pPr lvl="1" indent="-457200">
              <a:lnSpc>
                <a:spcPct val="120000"/>
              </a:lnSpc>
              <a:buClr>
                <a:schemeClr val="accent1"/>
              </a:buClr>
              <a:buFont typeface="+mj-lt"/>
              <a:buAutoNum type="arabicPeriod"/>
            </a:pPr>
            <a:endParaRPr lang="en-US" sz="1900" dirty="0">
              <a:solidFill>
                <a:schemeClr val="tx1">
                  <a:lumMod val="75000"/>
                  <a:lumOff val="25000"/>
                </a:schemeClr>
              </a:solidFill>
            </a:endParaRPr>
          </a:p>
          <a:p>
            <a:pPr lvl="1" indent="-457200">
              <a:lnSpc>
                <a:spcPct val="120000"/>
              </a:lnSpc>
              <a:buClr>
                <a:schemeClr val="accent1"/>
              </a:buClr>
              <a:buFont typeface="+mj-lt"/>
              <a:buAutoNum type="arabicPeriod"/>
            </a:pPr>
            <a:endParaRPr lang="en-US" sz="1900" dirty="0">
              <a:solidFill>
                <a:schemeClr val="tx1">
                  <a:lumMod val="75000"/>
                  <a:lumOff val="25000"/>
                </a:schemeClr>
              </a:solidFill>
            </a:endParaRPr>
          </a:p>
          <a:p>
            <a:pPr lvl="1" indent="-457200">
              <a:lnSpc>
                <a:spcPct val="120000"/>
              </a:lnSpc>
              <a:buClr>
                <a:schemeClr val="accent1"/>
              </a:buClr>
              <a:buFont typeface="+mj-lt"/>
              <a:buAutoNum type="arabicPeriod"/>
            </a:pPr>
            <a:endParaRPr lang="en-US" sz="1900" dirty="0">
              <a:solidFill>
                <a:schemeClr val="tx1">
                  <a:lumMod val="75000"/>
                  <a:lumOff val="25000"/>
                </a:schemeClr>
              </a:solidFill>
            </a:endParaRPr>
          </a:p>
          <a:p>
            <a:pPr lvl="1" indent="-457200">
              <a:lnSpc>
                <a:spcPct val="120000"/>
              </a:lnSpc>
              <a:buClr>
                <a:schemeClr val="accent1"/>
              </a:buClr>
              <a:buFont typeface="+mj-lt"/>
              <a:buAutoNum type="arabicPeriod"/>
            </a:pPr>
            <a:endParaRPr lang="en-US" sz="1900" dirty="0">
              <a:solidFill>
                <a:schemeClr val="tx1">
                  <a:lumMod val="75000"/>
                  <a:lumOff val="25000"/>
                </a:schemeClr>
              </a:solidFill>
            </a:endParaRPr>
          </a:p>
          <a:p>
            <a:pPr lvl="1" indent="-457200">
              <a:lnSpc>
                <a:spcPct val="120000"/>
              </a:lnSpc>
              <a:buClr>
                <a:schemeClr val="accent1"/>
              </a:buClr>
              <a:buFont typeface="+mj-lt"/>
              <a:buAutoNum type="arabicPeriod"/>
            </a:pPr>
            <a:r>
              <a:rPr lang="en-US" sz="1900" dirty="0">
                <a:solidFill>
                  <a:schemeClr val="tx1">
                    <a:lumMod val="75000"/>
                    <a:lumOff val="25000"/>
                  </a:schemeClr>
                </a:solidFill>
              </a:rPr>
              <a:t>On the right side of the tile, the zoom slider bar will appear. Slide the bar up to zoom in or slide the bar down to zoom out.</a:t>
            </a:r>
          </a:p>
        </p:txBody>
      </p:sp>
      <p:sp>
        <p:nvSpPr>
          <p:cNvPr id="13" name="Title 13">
            <a:extLst/>
          </p:cNvPr>
          <p:cNvSpPr>
            <a:spLocks noGrp="1"/>
          </p:cNvSpPr>
          <p:nvPr>
            <p:ph type="title"/>
          </p:nvPr>
        </p:nvSpPr>
        <p:spPr>
          <a:xfrm>
            <a:off x="557313" y="15843"/>
            <a:ext cx="9848817" cy="1147969"/>
          </a:xfrm>
        </p:spPr>
        <p:txBody>
          <a:bodyPr>
            <a:normAutofit/>
          </a:bodyPr>
          <a:lstStyle/>
          <a:p>
            <a:r>
              <a:rPr lang="en-US" sz="3600" dirty="0"/>
              <a:t>How do I view video from a 360 camera?</a:t>
            </a:r>
            <a:endParaRPr lang="en-US" sz="3600" b="0" dirty="0"/>
          </a:p>
        </p:txBody>
      </p:sp>
      <p:pic>
        <p:nvPicPr>
          <p:cNvPr id="8" name="Picture 7"/>
          <p:cNvPicPr>
            <a:picLocks noChangeAspect="1"/>
          </p:cNvPicPr>
          <p:nvPr/>
        </p:nvPicPr>
        <p:blipFill>
          <a:blip r:embed="rId3"/>
          <a:stretch>
            <a:fillRect/>
          </a:stretch>
        </p:blipFill>
        <p:spPr>
          <a:xfrm>
            <a:off x="5481721" y="2790399"/>
            <a:ext cx="2003628" cy="2110618"/>
          </a:xfrm>
          <a:prstGeom prst="rect">
            <a:avLst/>
          </a:prstGeom>
        </p:spPr>
      </p:pic>
      <p:pic>
        <p:nvPicPr>
          <p:cNvPr id="10" name="Picture 9"/>
          <p:cNvPicPr>
            <a:picLocks noChangeAspect="1"/>
          </p:cNvPicPr>
          <p:nvPr/>
        </p:nvPicPr>
        <p:blipFill>
          <a:blip r:embed="rId4"/>
          <a:stretch>
            <a:fillRect/>
          </a:stretch>
        </p:blipFill>
        <p:spPr>
          <a:xfrm>
            <a:off x="9583099" y="3845708"/>
            <a:ext cx="823031" cy="2737341"/>
          </a:xfrm>
          <a:prstGeom prst="rect">
            <a:avLst/>
          </a:prstGeom>
        </p:spPr>
      </p:pic>
    </p:spTree>
    <p:extLst>
      <p:ext uri="{BB962C8B-B14F-4D97-AF65-F5344CB8AC3E}">
        <p14:creationId xmlns:p14="http://schemas.microsoft.com/office/powerpoint/2010/main" val="1514289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8570731" cy="1147969"/>
          </a:xfrm>
        </p:spPr>
        <p:txBody>
          <a:bodyPr>
            <a:normAutofit/>
          </a:bodyPr>
          <a:lstStyle/>
          <a:p>
            <a:r>
              <a:rPr lang="en-US" sz="3600" dirty="0"/>
              <a:t>How do I use Bookmarks?</a:t>
            </a:r>
            <a:endParaRPr lang="en-US" sz="3600" b="0" dirty="0"/>
          </a:p>
        </p:txBody>
      </p:sp>
      <p:sp>
        <p:nvSpPr>
          <p:cNvPr id="2" name="TextBox 1"/>
          <p:cNvSpPr txBox="1"/>
          <p:nvPr/>
        </p:nvSpPr>
        <p:spPr>
          <a:xfrm>
            <a:off x="10056839" y="6527605"/>
            <a:ext cx="2132286" cy="246221"/>
          </a:xfrm>
          <a:prstGeom prst="rect">
            <a:avLst/>
          </a:prstGeom>
          <a:noFill/>
        </p:spPr>
        <p:txBody>
          <a:bodyPr wrap="square" rtlCol="0">
            <a:spAutoFit/>
          </a:bodyPr>
          <a:lstStyle/>
          <a:p>
            <a:pPr algn="r"/>
            <a:r>
              <a:rPr lang="en-US" sz="1000" dirty="0"/>
              <a:t>July 2019 / 5.7 version / 10</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pic>
        <p:nvPicPr>
          <p:cNvPr id="3" name="Picture 2"/>
          <p:cNvPicPr>
            <a:picLocks noChangeAspect="1"/>
          </p:cNvPicPr>
          <p:nvPr/>
        </p:nvPicPr>
        <p:blipFill>
          <a:blip r:embed="rId3"/>
          <a:stretch>
            <a:fillRect/>
          </a:stretch>
        </p:blipFill>
        <p:spPr>
          <a:xfrm>
            <a:off x="9031250" y="1549199"/>
            <a:ext cx="1999661" cy="3724979"/>
          </a:xfrm>
          <a:prstGeom prst="rect">
            <a:avLst/>
          </a:prstGeom>
        </p:spPr>
      </p:pic>
      <p:pic>
        <p:nvPicPr>
          <p:cNvPr id="5" name="Picture 4"/>
          <p:cNvPicPr>
            <a:picLocks noChangeAspect="1"/>
          </p:cNvPicPr>
          <p:nvPr/>
        </p:nvPicPr>
        <p:blipFill rotWithShape="1">
          <a:blip r:embed="rId4"/>
          <a:srcRect l="23538" t="25912" r="30664" b="16842"/>
          <a:stretch/>
        </p:blipFill>
        <p:spPr>
          <a:xfrm>
            <a:off x="10059911" y="3464417"/>
            <a:ext cx="386367" cy="412124"/>
          </a:xfrm>
          <a:prstGeom prst="rect">
            <a:avLst/>
          </a:prstGeom>
        </p:spPr>
      </p:pic>
      <p:sp>
        <p:nvSpPr>
          <p:cNvPr id="6" name="Oval 5"/>
          <p:cNvSpPr/>
          <p:nvPr/>
        </p:nvSpPr>
        <p:spPr>
          <a:xfrm>
            <a:off x="9918243" y="3340208"/>
            <a:ext cx="669702" cy="660541"/>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539774" y="1234278"/>
            <a:ext cx="8549634" cy="2899255"/>
          </a:xfrm>
          <a:prstGeom prst="rect">
            <a:avLst/>
          </a:prstGeom>
        </p:spPr>
        <p:txBody>
          <a:bodyPr wrap="square">
            <a:spAutoFit/>
          </a:bodyPr>
          <a:lstStyle/>
          <a:p>
            <a:pPr marL="0" lvl="1">
              <a:lnSpc>
                <a:spcPct val="120000"/>
              </a:lnSpc>
              <a:spcBef>
                <a:spcPts val="0"/>
              </a:spcBef>
            </a:pPr>
            <a:r>
              <a:rPr lang="en-US" sz="1900" dirty="0">
                <a:solidFill>
                  <a:schemeClr val="tx1">
                    <a:lumMod val="75000"/>
                    <a:lumOff val="25000"/>
                  </a:schemeClr>
                </a:solidFill>
              </a:rPr>
              <a:t>Bookmarks = mark a specific point in time in a video sequence which come in handy if you see something worth noting.</a:t>
            </a:r>
          </a:p>
          <a:p>
            <a:pPr marL="0" lvl="1">
              <a:lnSpc>
                <a:spcPct val="120000"/>
              </a:lnSpc>
              <a:spcBef>
                <a:spcPts val="0"/>
              </a:spcBef>
            </a:pPr>
            <a:endParaRPr lang="en-US" sz="1900" dirty="0">
              <a:solidFill>
                <a:schemeClr val="tx1">
                  <a:lumMod val="75000"/>
                  <a:lumOff val="25000"/>
                </a:schemeClr>
              </a:solidFill>
            </a:endParaRPr>
          </a:p>
          <a:p>
            <a:pPr marL="0" lvl="1">
              <a:lnSpc>
                <a:spcPct val="120000"/>
              </a:lnSpc>
              <a:spcBef>
                <a:spcPts val="0"/>
              </a:spcBef>
            </a:pPr>
            <a:r>
              <a:rPr lang="en-US" sz="1900" dirty="0">
                <a:solidFill>
                  <a:schemeClr val="tx1">
                    <a:lumMod val="75000"/>
                    <a:lumOff val="25000"/>
                  </a:schemeClr>
                </a:solidFill>
              </a:rPr>
              <a:t>Steps to add a bookmark:</a:t>
            </a:r>
          </a:p>
          <a:p>
            <a:pPr lvl="1" indent="-457200">
              <a:lnSpc>
                <a:spcPct val="120000"/>
              </a:lnSpc>
              <a:buClr>
                <a:schemeClr val="accent1"/>
              </a:buClr>
              <a:buFont typeface="+mj-lt"/>
              <a:buAutoNum type="arabicPeriod"/>
            </a:pPr>
            <a:r>
              <a:rPr lang="en-US" sz="1900" dirty="0">
                <a:solidFill>
                  <a:schemeClr val="tx1">
                    <a:lumMod val="75000"/>
                    <a:lumOff val="25000"/>
                  </a:schemeClr>
                </a:solidFill>
              </a:rPr>
              <a:t>Click on the tile containing the video you would like to bookmark.</a:t>
            </a:r>
          </a:p>
          <a:p>
            <a:pPr lvl="1" indent="-457200">
              <a:lnSpc>
                <a:spcPct val="120000"/>
              </a:lnSpc>
              <a:buClr>
                <a:schemeClr val="accent1"/>
              </a:buClr>
              <a:buFont typeface="+mj-lt"/>
              <a:buAutoNum type="arabicPeriod"/>
            </a:pPr>
            <a:r>
              <a:rPr lang="en-US" sz="1900" dirty="0">
                <a:solidFill>
                  <a:schemeClr val="tx1">
                    <a:lumMod val="75000"/>
                    <a:lumOff val="25000"/>
                  </a:schemeClr>
                </a:solidFill>
              </a:rPr>
              <a:t>From the dashboard, click on the “Add a bookmark” icon.</a:t>
            </a:r>
          </a:p>
          <a:p>
            <a:pPr lvl="1" indent="-457200">
              <a:lnSpc>
                <a:spcPct val="120000"/>
              </a:lnSpc>
              <a:buClr>
                <a:schemeClr val="accent1"/>
              </a:buClr>
              <a:buFont typeface="+mj-lt"/>
              <a:buAutoNum type="arabicPeriod" startAt="3"/>
            </a:pPr>
            <a:r>
              <a:rPr lang="en-US" sz="1900" dirty="0">
                <a:solidFill>
                  <a:schemeClr val="tx1">
                    <a:lumMod val="75000"/>
                    <a:lumOff val="25000"/>
                  </a:schemeClr>
                </a:solidFill>
              </a:rPr>
              <a:t>In the subsequent pop-up window, you may add a message regarding this bookmark and you may also choose to protect the video from deletion.</a:t>
            </a:r>
          </a:p>
        </p:txBody>
      </p:sp>
      <p:cxnSp>
        <p:nvCxnSpPr>
          <p:cNvPr id="13" name="Straight Arrow Connector 12"/>
          <p:cNvCxnSpPr/>
          <p:nvPr/>
        </p:nvCxnSpPr>
        <p:spPr>
          <a:xfrm>
            <a:off x="7534140" y="3243470"/>
            <a:ext cx="2345466" cy="322780"/>
          </a:xfrm>
          <a:prstGeom prst="straightConnector1">
            <a:avLst/>
          </a:prstGeom>
          <a:ln>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a:blip r:embed="rId5"/>
          <a:stretch>
            <a:fillRect/>
          </a:stretch>
        </p:blipFill>
        <p:spPr>
          <a:xfrm>
            <a:off x="2588654" y="4093786"/>
            <a:ext cx="5138613" cy="2398019"/>
          </a:xfrm>
          <a:prstGeom prst="rect">
            <a:avLst/>
          </a:prstGeom>
        </p:spPr>
      </p:pic>
      <p:sp>
        <p:nvSpPr>
          <p:cNvPr id="4" name="Rectangle 3"/>
          <p:cNvSpPr/>
          <p:nvPr/>
        </p:nvSpPr>
        <p:spPr>
          <a:xfrm>
            <a:off x="2318196" y="5201953"/>
            <a:ext cx="5615188" cy="580658"/>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2264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8570731" cy="1147969"/>
          </a:xfrm>
        </p:spPr>
        <p:txBody>
          <a:bodyPr>
            <a:normAutofit/>
          </a:bodyPr>
          <a:lstStyle/>
          <a:p>
            <a:r>
              <a:rPr lang="en-US" sz="3600" dirty="0"/>
              <a:t>How do I view Bookmarks?</a:t>
            </a:r>
            <a:endParaRPr lang="en-US" sz="3600" b="0" dirty="0"/>
          </a:p>
        </p:txBody>
      </p:sp>
      <p:sp>
        <p:nvSpPr>
          <p:cNvPr id="2" name="TextBox 1"/>
          <p:cNvSpPr txBox="1"/>
          <p:nvPr/>
        </p:nvSpPr>
        <p:spPr>
          <a:xfrm>
            <a:off x="10056839" y="6527605"/>
            <a:ext cx="2132286" cy="246221"/>
          </a:xfrm>
          <a:prstGeom prst="rect">
            <a:avLst/>
          </a:prstGeom>
          <a:noFill/>
        </p:spPr>
        <p:txBody>
          <a:bodyPr wrap="square" rtlCol="0">
            <a:spAutoFit/>
          </a:bodyPr>
          <a:lstStyle/>
          <a:p>
            <a:pPr algn="r"/>
            <a:r>
              <a:rPr lang="en-US" sz="1000" dirty="0"/>
              <a:t>July 2019 / 5.7 version / 11</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11" name="Rectangle 10"/>
          <p:cNvSpPr/>
          <p:nvPr/>
        </p:nvSpPr>
        <p:spPr>
          <a:xfrm>
            <a:off x="495252" y="1409920"/>
            <a:ext cx="6716917" cy="3569182"/>
          </a:xfrm>
          <a:prstGeom prst="rect">
            <a:avLst/>
          </a:prstGeom>
        </p:spPr>
        <p:txBody>
          <a:bodyPr wrap="square">
            <a:spAutoFit/>
          </a:bodyPr>
          <a:lstStyle/>
          <a:p>
            <a:pPr lvl="1" indent="-457200">
              <a:lnSpc>
                <a:spcPct val="120000"/>
              </a:lnSpc>
              <a:spcBef>
                <a:spcPts val="0"/>
              </a:spcBef>
              <a:buClr>
                <a:schemeClr val="accent1"/>
              </a:buClr>
              <a:buFont typeface="+mj-lt"/>
              <a:buAutoNum type="arabicPeriod"/>
            </a:pPr>
            <a:r>
              <a:rPr lang="en-US" sz="1900" dirty="0">
                <a:solidFill>
                  <a:schemeClr val="tx1">
                    <a:lumMod val="75000"/>
                    <a:lumOff val="25000"/>
                  </a:schemeClr>
                </a:solidFill>
              </a:rPr>
              <a:t>To view Bookmarks, click on the Bookmarks icon from the Security Desk Home Page: </a:t>
            </a:r>
          </a:p>
          <a:p>
            <a:pPr lvl="1" indent="-457200">
              <a:lnSpc>
                <a:spcPct val="120000"/>
              </a:lnSpc>
              <a:spcBef>
                <a:spcPts val="0"/>
              </a:spcBef>
              <a:buClr>
                <a:schemeClr val="accent1"/>
              </a:buClr>
              <a:buFont typeface="+mj-lt"/>
              <a:buAutoNum type="arabicPeriod"/>
            </a:pPr>
            <a:endParaRPr lang="en-US" sz="1900" dirty="0">
              <a:solidFill>
                <a:schemeClr val="tx1">
                  <a:lumMod val="75000"/>
                  <a:lumOff val="25000"/>
                </a:schemeClr>
              </a:solidFill>
            </a:endParaRPr>
          </a:p>
          <a:p>
            <a:pPr lvl="1" indent="-457200">
              <a:lnSpc>
                <a:spcPct val="120000"/>
              </a:lnSpc>
              <a:spcBef>
                <a:spcPts val="0"/>
              </a:spcBef>
              <a:buClr>
                <a:schemeClr val="accent1"/>
              </a:buClr>
              <a:buFont typeface="+mj-lt"/>
              <a:buAutoNum type="arabicPeriod"/>
            </a:pPr>
            <a:endParaRPr lang="en-US" sz="1900" dirty="0">
              <a:solidFill>
                <a:schemeClr val="tx1">
                  <a:lumMod val="75000"/>
                  <a:lumOff val="25000"/>
                </a:schemeClr>
              </a:solidFill>
            </a:endParaRPr>
          </a:p>
          <a:p>
            <a:pPr lvl="1" indent="-457200">
              <a:lnSpc>
                <a:spcPct val="120000"/>
              </a:lnSpc>
              <a:spcBef>
                <a:spcPts val="0"/>
              </a:spcBef>
              <a:buClr>
                <a:schemeClr val="accent1"/>
              </a:buClr>
              <a:buFont typeface="+mj-lt"/>
              <a:buAutoNum type="arabicPeriod"/>
            </a:pPr>
            <a:endParaRPr lang="en-US" sz="1900" dirty="0">
              <a:solidFill>
                <a:schemeClr val="tx1">
                  <a:lumMod val="75000"/>
                  <a:lumOff val="25000"/>
                </a:schemeClr>
              </a:solidFill>
            </a:endParaRPr>
          </a:p>
          <a:p>
            <a:pPr lvl="1" indent="-457200">
              <a:lnSpc>
                <a:spcPct val="120000"/>
              </a:lnSpc>
              <a:spcBef>
                <a:spcPts val="0"/>
              </a:spcBef>
              <a:buClr>
                <a:schemeClr val="accent1"/>
              </a:buClr>
              <a:buFont typeface="+mj-lt"/>
              <a:buAutoNum type="arabicPeriod"/>
            </a:pPr>
            <a:endParaRPr lang="en-US" sz="1900" dirty="0">
              <a:solidFill>
                <a:schemeClr val="tx1">
                  <a:lumMod val="75000"/>
                  <a:lumOff val="25000"/>
                </a:schemeClr>
              </a:solidFill>
            </a:endParaRPr>
          </a:p>
          <a:p>
            <a:pPr marL="0" lvl="1">
              <a:lnSpc>
                <a:spcPct val="120000"/>
              </a:lnSpc>
              <a:spcBef>
                <a:spcPts val="0"/>
              </a:spcBef>
              <a:buClr>
                <a:schemeClr val="accent1"/>
              </a:buClr>
            </a:pPr>
            <a:endParaRPr lang="en-US" sz="1900" dirty="0">
              <a:solidFill>
                <a:schemeClr val="tx1">
                  <a:lumMod val="75000"/>
                  <a:lumOff val="25000"/>
                </a:schemeClr>
              </a:solidFill>
            </a:endParaRPr>
          </a:p>
          <a:p>
            <a:pPr lvl="1" indent="-457200">
              <a:lnSpc>
                <a:spcPct val="120000"/>
              </a:lnSpc>
              <a:buClr>
                <a:schemeClr val="accent1"/>
              </a:buClr>
              <a:buFont typeface="+mj-lt"/>
              <a:buAutoNum type="arabicPeriod" startAt="2"/>
            </a:pPr>
            <a:r>
              <a:rPr lang="en-US" sz="1900" dirty="0">
                <a:solidFill>
                  <a:schemeClr val="tx1">
                    <a:lumMod val="75000"/>
                    <a:lumOff val="25000"/>
                  </a:schemeClr>
                </a:solidFill>
              </a:rPr>
              <a:t>Select parameters such as camera(s), message and time range and then click on the green button at the bottom labeled “Generate report”.</a:t>
            </a:r>
          </a:p>
        </p:txBody>
      </p:sp>
      <p:pic>
        <p:nvPicPr>
          <p:cNvPr id="23" name="Picture 22"/>
          <p:cNvPicPr>
            <a:picLocks noChangeAspect="1"/>
          </p:cNvPicPr>
          <p:nvPr/>
        </p:nvPicPr>
        <p:blipFill>
          <a:blip r:embed="rId3"/>
          <a:stretch>
            <a:fillRect/>
          </a:stretch>
        </p:blipFill>
        <p:spPr>
          <a:xfrm>
            <a:off x="3368058" y="2243969"/>
            <a:ext cx="1245711" cy="1373477"/>
          </a:xfrm>
          <a:prstGeom prst="rect">
            <a:avLst/>
          </a:prstGeom>
        </p:spPr>
      </p:pic>
      <p:pic>
        <p:nvPicPr>
          <p:cNvPr id="25" name="Picture 24"/>
          <p:cNvPicPr>
            <a:picLocks noChangeAspect="1"/>
          </p:cNvPicPr>
          <p:nvPr/>
        </p:nvPicPr>
        <p:blipFill rotWithShape="1">
          <a:blip r:embed="rId4"/>
          <a:srcRect b="64592"/>
          <a:stretch/>
        </p:blipFill>
        <p:spPr>
          <a:xfrm>
            <a:off x="7212169" y="1814943"/>
            <a:ext cx="2883658" cy="2914202"/>
          </a:xfrm>
          <a:prstGeom prst="rect">
            <a:avLst/>
          </a:prstGeom>
        </p:spPr>
      </p:pic>
      <p:pic>
        <p:nvPicPr>
          <p:cNvPr id="26" name="Picture 25"/>
          <p:cNvPicPr>
            <a:picLocks noChangeAspect="1"/>
          </p:cNvPicPr>
          <p:nvPr/>
        </p:nvPicPr>
        <p:blipFill rotWithShape="1">
          <a:blip r:embed="rId4"/>
          <a:srcRect t="52778" b="27975"/>
          <a:stretch/>
        </p:blipFill>
        <p:spPr>
          <a:xfrm>
            <a:off x="7212169" y="4714198"/>
            <a:ext cx="2883658" cy="1584101"/>
          </a:xfrm>
          <a:prstGeom prst="rect">
            <a:avLst/>
          </a:prstGeom>
        </p:spPr>
      </p:pic>
      <p:pic>
        <p:nvPicPr>
          <p:cNvPr id="27" name="Picture 26"/>
          <p:cNvPicPr>
            <a:picLocks noChangeAspect="1"/>
          </p:cNvPicPr>
          <p:nvPr/>
        </p:nvPicPr>
        <p:blipFill rotWithShape="1">
          <a:blip r:embed="rId4"/>
          <a:srcRect t="93619"/>
          <a:stretch/>
        </p:blipFill>
        <p:spPr>
          <a:xfrm>
            <a:off x="7212169" y="6212652"/>
            <a:ext cx="2883658" cy="525170"/>
          </a:xfrm>
          <a:prstGeom prst="rect">
            <a:avLst/>
          </a:prstGeom>
        </p:spPr>
      </p:pic>
      <p:cxnSp>
        <p:nvCxnSpPr>
          <p:cNvPr id="29" name="Straight Arrow Connector 28"/>
          <p:cNvCxnSpPr/>
          <p:nvPr/>
        </p:nvCxnSpPr>
        <p:spPr>
          <a:xfrm>
            <a:off x="4456090" y="4979102"/>
            <a:ext cx="2910625" cy="1496135"/>
          </a:xfrm>
          <a:prstGeom prst="straightConnector1">
            <a:avLst/>
          </a:prstGeom>
          <a:ln>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9203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8570731" cy="1147969"/>
          </a:xfrm>
        </p:spPr>
        <p:txBody>
          <a:bodyPr>
            <a:normAutofit/>
          </a:bodyPr>
          <a:lstStyle/>
          <a:p>
            <a:r>
              <a:rPr lang="en-US" sz="3600" dirty="0"/>
              <a:t>How do I view Bookmarks?</a:t>
            </a:r>
            <a:endParaRPr lang="en-US" sz="3600" b="0" dirty="0"/>
          </a:p>
        </p:txBody>
      </p:sp>
      <p:sp>
        <p:nvSpPr>
          <p:cNvPr id="2" name="TextBox 1"/>
          <p:cNvSpPr txBox="1"/>
          <p:nvPr/>
        </p:nvSpPr>
        <p:spPr>
          <a:xfrm>
            <a:off x="10056839" y="6527605"/>
            <a:ext cx="2132286" cy="246221"/>
          </a:xfrm>
          <a:prstGeom prst="rect">
            <a:avLst/>
          </a:prstGeom>
          <a:noFill/>
        </p:spPr>
        <p:txBody>
          <a:bodyPr wrap="square" rtlCol="0">
            <a:spAutoFit/>
          </a:bodyPr>
          <a:lstStyle/>
          <a:p>
            <a:pPr algn="r"/>
            <a:r>
              <a:rPr lang="en-US" sz="1000" dirty="0"/>
              <a:t>July 2019 / 5.7 version / 12</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11" name="Rectangle 10"/>
          <p:cNvSpPr/>
          <p:nvPr/>
        </p:nvSpPr>
        <p:spPr>
          <a:xfrm>
            <a:off x="513423" y="1150933"/>
            <a:ext cx="3754776" cy="5004447"/>
          </a:xfrm>
          <a:prstGeom prst="rect">
            <a:avLst/>
          </a:prstGeom>
        </p:spPr>
        <p:txBody>
          <a:bodyPr wrap="square">
            <a:spAutoFit/>
          </a:bodyPr>
          <a:lstStyle/>
          <a:p>
            <a:pPr lvl="1" indent="-457200">
              <a:lnSpc>
                <a:spcPct val="120000"/>
              </a:lnSpc>
              <a:spcBef>
                <a:spcPts val="0"/>
              </a:spcBef>
              <a:buClr>
                <a:schemeClr val="accent1"/>
              </a:buClr>
              <a:buFont typeface="+mj-lt"/>
              <a:buAutoNum type="arabicPeriod" startAt="3"/>
            </a:pPr>
            <a:r>
              <a:rPr lang="en-US" sz="1900" dirty="0">
                <a:solidFill>
                  <a:schemeClr val="tx1">
                    <a:lumMod val="75000"/>
                    <a:lumOff val="25000"/>
                  </a:schemeClr>
                </a:solidFill>
              </a:rPr>
              <a:t>From the report results pane above the canvas, select the Bookmark you would like to view.</a:t>
            </a:r>
          </a:p>
          <a:p>
            <a:pPr lvl="1" indent="-457200">
              <a:lnSpc>
                <a:spcPct val="120000"/>
              </a:lnSpc>
              <a:buClr>
                <a:schemeClr val="accent1"/>
              </a:buClr>
              <a:buFont typeface="+mj-lt"/>
              <a:buAutoNum type="arabicPeriod" startAt="3"/>
            </a:pPr>
            <a:r>
              <a:rPr lang="en-US" sz="1900" dirty="0">
                <a:solidFill>
                  <a:schemeClr val="tx1">
                    <a:lumMod val="75000"/>
                    <a:lumOff val="25000"/>
                  </a:schemeClr>
                </a:solidFill>
              </a:rPr>
              <a:t>Drag the line item into one of the tiles for viewing.</a:t>
            </a:r>
          </a:p>
          <a:p>
            <a:pPr lvl="1" indent="-457200">
              <a:lnSpc>
                <a:spcPct val="120000"/>
              </a:lnSpc>
              <a:buClr>
                <a:schemeClr val="accent1"/>
              </a:buClr>
              <a:buFont typeface="+mj-lt"/>
              <a:buAutoNum type="arabicPeriod" startAt="3"/>
            </a:pPr>
            <a:r>
              <a:rPr lang="en-US" sz="1900" dirty="0">
                <a:solidFill>
                  <a:schemeClr val="tx1">
                    <a:lumMod val="75000"/>
                    <a:lumOff val="25000"/>
                  </a:schemeClr>
                </a:solidFill>
              </a:rPr>
              <a:t>The bookmark is notated in the timeline at the bottom of the video.</a:t>
            </a:r>
          </a:p>
          <a:p>
            <a:pPr lvl="1" indent="-457200">
              <a:lnSpc>
                <a:spcPct val="120000"/>
              </a:lnSpc>
              <a:buClr>
                <a:schemeClr val="accent1"/>
              </a:buClr>
              <a:buFont typeface="+mj-lt"/>
              <a:buAutoNum type="arabicPeriod" startAt="3"/>
            </a:pPr>
            <a:r>
              <a:rPr lang="en-US" sz="1900" dirty="0">
                <a:solidFill>
                  <a:schemeClr val="tx1">
                    <a:lumMod val="75000"/>
                    <a:lumOff val="25000"/>
                  </a:schemeClr>
                </a:solidFill>
              </a:rPr>
              <a:t>You can also delete, export or edit any of the bookmarks by clicking on the icons in the bottom left of the report results pane.</a:t>
            </a:r>
          </a:p>
        </p:txBody>
      </p:sp>
      <p:pic>
        <p:nvPicPr>
          <p:cNvPr id="4" name="Picture 3"/>
          <p:cNvPicPr>
            <a:picLocks noChangeAspect="1"/>
          </p:cNvPicPr>
          <p:nvPr/>
        </p:nvPicPr>
        <p:blipFill rotWithShape="1">
          <a:blip r:embed="rId3"/>
          <a:srcRect r="23097" b="63541"/>
          <a:stretch/>
        </p:blipFill>
        <p:spPr>
          <a:xfrm>
            <a:off x="4533365" y="1336635"/>
            <a:ext cx="6336404" cy="1655810"/>
          </a:xfrm>
          <a:prstGeom prst="rect">
            <a:avLst/>
          </a:prstGeom>
        </p:spPr>
      </p:pic>
      <p:cxnSp>
        <p:nvCxnSpPr>
          <p:cNvPr id="13" name="Straight Arrow Connector 12"/>
          <p:cNvCxnSpPr/>
          <p:nvPr/>
        </p:nvCxnSpPr>
        <p:spPr>
          <a:xfrm flipV="1">
            <a:off x="3825025" y="1648496"/>
            <a:ext cx="1197736" cy="734096"/>
          </a:xfrm>
          <a:prstGeom prst="straightConnector1">
            <a:avLst/>
          </a:prstGeom>
          <a:ln>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4460199" y="2641122"/>
            <a:ext cx="1712889" cy="35132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rotWithShape="1">
          <a:blip r:embed="rId4"/>
          <a:srcRect r="21"/>
          <a:stretch/>
        </p:blipFill>
        <p:spPr>
          <a:xfrm>
            <a:off x="4533366" y="2958682"/>
            <a:ext cx="6336403" cy="2255323"/>
          </a:xfrm>
          <a:prstGeom prst="rect">
            <a:avLst/>
          </a:prstGeom>
        </p:spPr>
      </p:pic>
      <p:cxnSp>
        <p:nvCxnSpPr>
          <p:cNvPr id="19" name="Straight Arrow Connector 18"/>
          <p:cNvCxnSpPr/>
          <p:nvPr/>
        </p:nvCxnSpPr>
        <p:spPr>
          <a:xfrm>
            <a:off x="4099297" y="3815004"/>
            <a:ext cx="1129526" cy="677475"/>
          </a:xfrm>
          <a:prstGeom prst="straightConnector1">
            <a:avLst/>
          </a:prstGeom>
          <a:ln>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p:nvPicPr>
        <p:blipFill rotWithShape="1">
          <a:blip r:embed="rId5"/>
          <a:srcRect l="16744" t="20830" r="3858" b="43780"/>
          <a:stretch/>
        </p:blipFill>
        <p:spPr>
          <a:xfrm>
            <a:off x="4804042" y="4652119"/>
            <a:ext cx="2485621" cy="316553"/>
          </a:xfrm>
          <a:prstGeom prst="rect">
            <a:avLst/>
          </a:prstGeom>
        </p:spPr>
      </p:pic>
      <p:sp>
        <p:nvSpPr>
          <p:cNvPr id="15" name="Arc 14"/>
          <p:cNvSpPr/>
          <p:nvPr/>
        </p:nvSpPr>
        <p:spPr>
          <a:xfrm rot="1338189">
            <a:off x="7130701" y="1602878"/>
            <a:ext cx="1837189" cy="2023912"/>
          </a:xfrm>
          <a:prstGeom prst="arc">
            <a:avLst>
              <a:gd name="adj1" fmla="val 16200000"/>
              <a:gd name="adj2" fmla="val 466831"/>
            </a:avLst>
          </a:prstGeom>
          <a:ln w="25400">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2373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089577" y="1103605"/>
            <a:ext cx="1999661" cy="3724979"/>
          </a:xfrm>
          <a:prstGeom prst="rect">
            <a:avLst/>
          </a:prstGeom>
        </p:spPr>
      </p:pic>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8570731" cy="1147969"/>
          </a:xfrm>
        </p:spPr>
        <p:txBody>
          <a:bodyPr>
            <a:normAutofit/>
          </a:bodyPr>
          <a:lstStyle/>
          <a:p>
            <a:r>
              <a:rPr lang="en-US" sz="3600" dirty="0"/>
              <a:t>How do I take a snapshot of a video?</a:t>
            </a:r>
            <a:endParaRPr lang="en-US" sz="3600" b="0" dirty="0"/>
          </a:p>
        </p:txBody>
      </p:sp>
      <p:sp>
        <p:nvSpPr>
          <p:cNvPr id="2" name="TextBox 1"/>
          <p:cNvSpPr txBox="1"/>
          <p:nvPr/>
        </p:nvSpPr>
        <p:spPr>
          <a:xfrm>
            <a:off x="10056839" y="6527605"/>
            <a:ext cx="2132286" cy="246221"/>
          </a:xfrm>
          <a:prstGeom prst="rect">
            <a:avLst/>
          </a:prstGeom>
          <a:noFill/>
        </p:spPr>
        <p:txBody>
          <a:bodyPr wrap="square" rtlCol="0">
            <a:spAutoFit/>
          </a:bodyPr>
          <a:lstStyle/>
          <a:p>
            <a:pPr algn="r"/>
            <a:r>
              <a:rPr lang="en-US" sz="1000" dirty="0"/>
              <a:t>July 2019 / 5.7 version / 13</a:t>
            </a:r>
          </a:p>
        </p:txBody>
      </p:sp>
      <p:pic>
        <p:nvPicPr>
          <p:cNvPr id="18" name="Picture 17"/>
          <p:cNvPicPr>
            <a:picLocks noChangeAspect="1"/>
          </p:cNvPicPr>
          <p:nvPr/>
        </p:nvPicPr>
        <p:blipFill>
          <a:blip r:embed="rId3"/>
          <a:stretch>
            <a:fillRect/>
          </a:stretch>
        </p:blipFill>
        <p:spPr>
          <a:xfrm>
            <a:off x="495252" y="6063958"/>
            <a:ext cx="1895558" cy="725257"/>
          </a:xfrm>
          <a:prstGeom prst="rect">
            <a:avLst/>
          </a:prstGeom>
        </p:spPr>
      </p:pic>
      <p:sp>
        <p:nvSpPr>
          <p:cNvPr id="9" name="Rectangle 8"/>
          <p:cNvSpPr/>
          <p:nvPr/>
        </p:nvSpPr>
        <p:spPr>
          <a:xfrm>
            <a:off x="671288" y="1827050"/>
            <a:ext cx="6620880" cy="2197525"/>
          </a:xfrm>
          <a:prstGeom prst="rect">
            <a:avLst/>
          </a:prstGeom>
        </p:spPr>
        <p:txBody>
          <a:bodyPr wrap="square">
            <a:spAutoFit/>
          </a:bodyPr>
          <a:lstStyle/>
          <a:p>
            <a:pPr marL="0" lvl="1">
              <a:lnSpc>
                <a:spcPct val="120000"/>
              </a:lnSpc>
              <a:spcBef>
                <a:spcPts val="0"/>
              </a:spcBef>
            </a:pPr>
            <a:r>
              <a:rPr lang="en-US" sz="1900" dirty="0">
                <a:solidFill>
                  <a:schemeClr val="tx1">
                    <a:lumMod val="75000"/>
                    <a:lumOff val="25000"/>
                  </a:schemeClr>
                </a:solidFill>
              </a:rPr>
              <a:t>To save the current video frame as a snapshot image file:</a:t>
            </a:r>
          </a:p>
          <a:p>
            <a:pPr lvl="1" indent="-457200">
              <a:lnSpc>
                <a:spcPct val="120000"/>
              </a:lnSpc>
              <a:buClr>
                <a:schemeClr val="accent1"/>
              </a:buClr>
              <a:buFont typeface="+mj-lt"/>
              <a:buAutoNum type="arabicPeriod"/>
            </a:pPr>
            <a:r>
              <a:rPr lang="en-US" sz="1900" dirty="0">
                <a:solidFill>
                  <a:schemeClr val="tx1">
                    <a:lumMod val="75000"/>
                    <a:lumOff val="25000"/>
                  </a:schemeClr>
                </a:solidFill>
              </a:rPr>
              <a:t>Click on the tile containing the video.</a:t>
            </a:r>
          </a:p>
          <a:p>
            <a:pPr lvl="1" indent="-457200">
              <a:lnSpc>
                <a:spcPct val="120000"/>
              </a:lnSpc>
              <a:buClr>
                <a:schemeClr val="accent1"/>
              </a:buClr>
              <a:buFont typeface="+mj-lt"/>
              <a:buAutoNum type="arabicPeriod"/>
            </a:pPr>
            <a:r>
              <a:rPr lang="en-US" sz="1900" dirty="0">
                <a:solidFill>
                  <a:schemeClr val="tx1">
                    <a:lumMod val="75000"/>
                    <a:lumOff val="25000"/>
                  </a:schemeClr>
                </a:solidFill>
              </a:rPr>
              <a:t>From the dashboard, click on the “Save a snapshot” icon.</a:t>
            </a:r>
          </a:p>
          <a:p>
            <a:pPr lvl="1" indent="-457200">
              <a:lnSpc>
                <a:spcPct val="120000"/>
              </a:lnSpc>
              <a:buClr>
                <a:schemeClr val="accent1"/>
              </a:buClr>
              <a:buFont typeface="+mj-lt"/>
              <a:buAutoNum type="arabicPeriod" startAt="3"/>
            </a:pPr>
            <a:r>
              <a:rPr lang="en-US" sz="1900" dirty="0">
                <a:solidFill>
                  <a:schemeClr val="tx1">
                    <a:lumMod val="75000"/>
                    <a:lumOff val="25000"/>
                  </a:schemeClr>
                </a:solidFill>
              </a:rPr>
              <a:t>The file will be saved in PNG format and saved in the Vault area of Security Desk.</a:t>
            </a:r>
          </a:p>
        </p:txBody>
      </p:sp>
      <p:pic>
        <p:nvPicPr>
          <p:cNvPr id="4" name="Picture 3"/>
          <p:cNvPicPr>
            <a:picLocks noChangeAspect="1"/>
          </p:cNvPicPr>
          <p:nvPr/>
        </p:nvPicPr>
        <p:blipFill rotWithShape="1">
          <a:blip r:embed="rId4"/>
          <a:srcRect l="9335" t="15825" r="8814"/>
          <a:stretch/>
        </p:blipFill>
        <p:spPr>
          <a:xfrm>
            <a:off x="8089577" y="2959171"/>
            <a:ext cx="785611" cy="622192"/>
          </a:xfrm>
          <a:prstGeom prst="rect">
            <a:avLst/>
          </a:prstGeom>
        </p:spPr>
      </p:pic>
      <p:cxnSp>
        <p:nvCxnSpPr>
          <p:cNvPr id="13" name="Straight Arrow Connector 12"/>
          <p:cNvCxnSpPr/>
          <p:nvPr/>
        </p:nvCxnSpPr>
        <p:spPr>
          <a:xfrm>
            <a:off x="6516710" y="2333186"/>
            <a:ext cx="1550917" cy="632908"/>
          </a:xfrm>
          <a:prstGeom prst="straightConnector1">
            <a:avLst/>
          </a:prstGeom>
          <a:ln>
            <a:solidFill>
              <a:schemeClr val="accent1"/>
            </a:solidFill>
            <a:tailEnd type="triangle" w="lg" len="med"/>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8147531" y="2925812"/>
            <a:ext cx="669702" cy="660541"/>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3457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964"/>
            <a:ext cx="8570731" cy="1147969"/>
          </a:xfrm>
        </p:spPr>
        <p:txBody>
          <a:bodyPr>
            <a:normAutofit/>
          </a:bodyPr>
          <a:lstStyle/>
          <a:p>
            <a:r>
              <a:rPr lang="en-US" sz="3600" dirty="0"/>
              <a:t>How do I view or print a snapshot?</a:t>
            </a:r>
            <a:endParaRPr lang="en-US" sz="3600" b="0" dirty="0"/>
          </a:p>
        </p:txBody>
      </p:sp>
      <p:sp>
        <p:nvSpPr>
          <p:cNvPr id="2" name="TextBox 1"/>
          <p:cNvSpPr txBox="1"/>
          <p:nvPr/>
        </p:nvSpPr>
        <p:spPr>
          <a:xfrm>
            <a:off x="10056839" y="6527605"/>
            <a:ext cx="2132286" cy="246221"/>
          </a:xfrm>
          <a:prstGeom prst="rect">
            <a:avLst/>
          </a:prstGeom>
          <a:noFill/>
        </p:spPr>
        <p:txBody>
          <a:bodyPr wrap="square" rtlCol="0">
            <a:spAutoFit/>
          </a:bodyPr>
          <a:lstStyle/>
          <a:p>
            <a:pPr algn="r"/>
            <a:r>
              <a:rPr lang="en-US" sz="1000" dirty="0"/>
              <a:t>July 2019 / 5.7 version / 14</a:t>
            </a:r>
          </a:p>
        </p:txBody>
      </p:sp>
      <p:pic>
        <p:nvPicPr>
          <p:cNvPr id="18" name="Picture 17"/>
          <p:cNvPicPr>
            <a:picLocks noChangeAspect="1"/>
          </p:cNvPicPr>
          <p:nvPr/>
        </p:nvPicPr>
        <p:blipFill>
          <a:blip r:embed="rId2"/>
          <a:stretch>
            <a:fillRect/>
          </a:stretch>
        </p:blipFill>
        <p:spPr>
          <a:xfrm>
            <a:off x="495252" y="6063958"/>
            <a:ext cx="1895558" cy="725257"/>
          </a:xfrm>
          <a:prstGeom prst="rect">
            <a:avLst/>
          </a:prstGeom>
        </p:spPr>
      </p:pic>
      <p:sp>
        <p:nvSpPr>
          <p:cNvPr id="9" name="Rectangle 8"/>
          <p:cNvSpPr/>
          <p:nvPr/>
        </p:nvSpPr>
        <p:spPr>
          <a:xfrm>
            <a:off x="446839" y="1362324"/>
            <a:ext cx="4472892" cy="3600986"/>
          </a:xfrm>
          <a:prstGeom prst="rect">
            <a:avLst/>
          </a:prstGeom>
        </p:spPr>
        <p:txBody>
          <a:bodyPr wrap="square">
            <a:spAutoFit/>
          </a:bodyPr>
          <a:lstStyle/>
          <a:p>
            <a:pPr lvl="1" indent="-457200">
              <a:lnSpc>
                <a:spcPct val="120000"/>
              </a:lnSpc>
              <a:buClr>
                <a:schemeClr val="accent1"/>
              </a:buClr>
              <a:buFont typeface="+mj-lt"/>
              <a:buAutoNum type="arabicPeriod"/>
            </a:pPr>
            <a:r>
              <a:rPr lang="en-US" sz="1900" dirty="0">
                <a:solidFill>
                  <a:schemeClr val="tx1">
                    <a:lumMod val="75000"/>
                    <a:lumOff val="25000"/>
                  </a:schemeClr>
                </a:solidFill>
              </a:rPr>
              <a:t>Click on “Tools” from the left navigation bar on the Security Desk Home Page.</a:t>
            </a:r>
          </a:p>
          <a:p>
            <a:pPr lvl="1" indent="-457200">
              <a:lnSpc>
                <a:spcPct val="120000"/>
              </a:lnSpc>
              <a:buClr>
                <a:schemeClr val="accent1"/>
              </a:buClr>
              <a:buFont typeface="+mj-lt"/>
              <a:buAutoNum type="arabicPeriod"/>
            </a:pPr>
            <a:r>
              <a:rPr lang="en-US" sz="1900" dirty="0">
                <a:solidFill>
                  <a:schemeClr val="tx1">
                    <a:lumMod val="75000"/>
                    <a:lumOff val="25000"/>
                  </a:schemeClr>
                </a:solidFill>
              </a:rPr>
              <a:t>Click on Vault.</a:t>
            </a:r>
          </a:p>
          <a:p>
            <a:pPr lvl="1" indent="-457200">
              <a:lnSpc>
                <a:spcPct val="120000"/>
              </a:lnSpc>
              <a:buClr>
                <a:schemeClr val="accent1"/>
              </a:buClr>
              <a:buFont typeface="+mj-lt"/>
              <a:buAutoNum type="arabicPeriod"/>
            </a:pPr>
            <a:r>
              <a:rPr lang="en-US" sz="1900" dirty="0">
                <a:solidFill>
                  <a:schemeClr val="tx1">
                    <a:lumMod val="75000"/>
                    <a:lumOff val="25000"/>
                  </a:schemeClr>
                </a:solidFill>
              </a:rPr>
              <a:t>From the Vault screen, select the bookmark you would like to view/print.</a:t>
            </a:r>
          </a:p>
          <a:p>
            <a:pPr lvl="1" indent="-457200">
              <a:lnSpc>
                <a:spcPct val="120000"/>
              </a:lnSpc>
              <a:buClr>
                <a:schemeClr val="accent1"/>
              </a:buClr>
              <a:buFont typeface="+mj-lt"/>
              <a:buAutoNum type="arabicPeriod"/>
            </a:pPr>
            <a:r>
              <a:rPr lang="en-US" sz="1900" dirty="0">
                <a:solidFill>
                  <a:schemeClr val="tx1">
                    <a:lumMod val="75000"/>
                    <a:lumOff val="25000"/>
                  </a:schemeClr>
                </a:solidFill>
              </a:rPr>
              <a:t>Right click and select “Open” to view or “Print” to print the snapshot.</a:t>
            </a:r>
          </a:p>
        </p:txBody>
      </p:sp>
      <p:pic>
        <p:nvPicPr>
          <p:cNvPr id="3" name="Picture 2"/>
          <p:cNvPicPr>
            <a:picLocks noChangeAspect="1"/>
          </p:cNvPicPr>
          <p:nvPr/>
        </p:nvPicPr>
        <p:blipFill>
          <a:blip r:embed="rId3"/>
          <a:stretch>
            <a:fillRect/>
          </a:stretch>
        </p:blipFill>
        <p:spPr>
          <a:xfrm>
            <a:off x="4804042" y="1254940"/>
            <a:ext cx="5944115" cy="1664352"/>
          </a:xfrm>
          <a:prstGeom prst="rect">
            <a:avLst/>
          </a:prstGeom>
        </p:spPr>
      </p:pic>
      <p:pic>
        <p:nvPicPr>
          <p:cNvPr id="8" name="Picture 7"/>
          <p:cNvPicPr>
            <a:picLocks noChangeAspect="1"/>
          </p:cNvPicPr>
          <p:nvPr/>
        </p:nvPicPr>
        <p:blipFill>
          <a:blip r:embed="rId4"/>
          <a:stretch>
            <a:fillRect/>
          </a:stretch>
        </p:blipFill>
        <p:spPr>
          <a:xfrm>
            <a:off x="7923893" y="1372736"/>
            <a:ext cx="658425" cy="1048603"/>
          </a:xfrm>
          <a:prstGeom prst="rect">
            <a:avLst/>
          </a:prstGeom>
        </p:spPr>
      </p:pic>
      <p:pic>
        <p:nvPicPr>
          <p:cNvPr id="10" name="Picture 9"/>
          <p:cNvPicPr>
            <a:picLocks noChangeAspect="1"/>
          </p:cNvPicPr>
          <p:nvPr/>
        </p:nvPicPr>
        <p:blipFill rotWithShape="1">
          <a:blip r:embed="rId5"/>
          <a:srcRect b="57162"/>
          <a:stretch/>
        </p:blipFill>
        <p:spPr>
          <a:xfrm>
            <a:off x="4804042" y="3130683"/>
            <a:ext cx="5944115" cy="1535618"/>
          </a:xfrm>
          <a:prstGeom prst="rect">
            <a:avLst/>
          </a:prstGeom>
        </p:spPr>
      </p:pic>
      <p:pic>
        <p:nvPicPr>
          <p:cNvPr id="15" name="Picture 14"/>
          <p:cNvPicPr>
            <a:picLocks noChangeAspect="1"/>
          </p:cNvPicPr>
          <p:nvPr/>
        </p:nvPicPr>
        <p:blipFill>
          <a:blip r:embed="rId6"/>
          <a:stretch>
            <a:fillRect/>
          </a:stretch>
        </p:blipFill>
        <p:spPr>
          <a:xfrm>
            <a:off x="8253105" y="3894929"/>
            <a:ext cx="2274005" cy="2322777"/>
          </a:xfrm>
          <a:prstGeom prst="rect">
            <a:avLst/>
          </a:prstGeom>
        </p:spPr>
      </p:pic>
      <p:sp>
        <p:nvSpPr>
          <p:cNvPr id="17" name="Rectangle 16"/>
          <p:cNvSpPr/>
          <p:nvPr/>
        </p:nvSpPr>
        <p:spPr>
          <a:xfrm>
            <a:off x="8253105" y="3920687"/>
            <a:ext cx="836303" cy="277826"/>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8263836" y="4369304"/>
            <a:ext cx="836303" cy="277826"/>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7877468" y="1495324"/>
            <a:ext cx="777133" cy="939869"/>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2836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E5EE03-FBF6-46F5-8085-716AC6CE1C8C}"/>
              </a:ext>
            </a:extLst>
          </p:cNvPr>
          <p:cNvSpPr>
            <a:spLocks noGrp="1"/>
          </p:cNvSpPr>
          <p:nvPr>
            <p:ph type="title"/>
          </p:nvPr>
        </p:nvSpPr>
        <p:spPr>
          <a:xfrm>
            <a:off x="518677" y="28722"/>
            <a:ext cx="8844264" cy="1147969"/>
          </a:xfrm>
        </p:spPr>
        <p:txBody>
          <a:bodyPr>
            <a:normAutofit/>
          </a:bodyPr>
          <a:lstStyle/>
          <a:p>
            <a:r>
              <a:rPr lang="en-US" sz="3600" dirty="0"/>
              <a:t>Additional Resources</a:t>
            </a:r>
            <a:endParaRPr lang="en-US" sz="3600" b="0" dirty="0"/>
          </a:p>
        </p:txBody>
      </p:sp>
      <p:pic>
        <p:nvPicPr>
          <p:cNvPr id="26" name="Picture 25"/>
          <p:cNvPicPr>
            <a:picLocks noChangeAspect="1"/>
          </p:cNvPicPr>
          <p:nvPr/>
        </p:nvPicPr>
        <p:blipFill>
          <a:blip r:embed="rId2"/>
          <a:stretch>
            <a:fillRect/>
          </a:stretch>
        </p:blipFill>
        <p:spPr>
          <a:xfrm>
            <a:off x="495252" y="6063958"/>
            <a:ext cx="1895558" cy="725257"/>
          </a:xfrm>
          <a:prstGeom prst="rect">
            <a:avLst/>
          </a:prstGeom>
        </p:spPr>
      </p:pic>
      <p:sp>
        <p:nvSpPr>
          <p:cNvPr id="30" name="TextBox 29"/>
          <p:cNvSpPr txBox="1"/>
          <p:nvPr/>
        </p:nvSpPr>
        <p:spPr>
          <a:xfrm>
            <a:off x="10056839" y="6527605"/>
            <a:ext cx="2132286" cy="246221"/>
          </a:xfrm>
          <a:prstGeom prst="rect">
            <a:avLst/>
          </a:prstGeom>
          <a:noFill/>
        </p:spPr>
        <p:txBody>
          <a:bodyPr wrap="square" rtlCol="0">
            <a:spAutoFit/>
          </a:bodyPr>
          <a:lstStyle/>
          <a:p>
            <a:pPr algn="r"/>
            <a:r>
              <a:rPr lang="en-US" sz="1000" dirty="0"/>
              <a:t>July 2019 / 5.7 version / 15</a:t>
            </a:r>
          </a:p>
        </p:txBody>
      </p:sp>
      <p:sp>
        <p:nvSpPr>
          <p:cNvPr id="17" name="Text Placeholder 14"/>
          <p:cNvSpPr>
            <a:spLocks noGrp="1"/>
          </p:cNvSpPr>
          <p:nvPr>
            <p:ph type="body" idx="1"/>
          </p:nvPr>
        </p:nvSpPr>
        <p:spPr>
          <a:xfrm>
            <a:off x="518677" y="1648497"/>
            <a:ext cx="9295024" cy="2034862"/>
          </a:xfrm>
        </p:spPr>
        <p:txBody>
          <a:bodyPr>
            <a:normAutofit/>
          </a:bodyPr>
          <a:lstStyle/>
          <a:p>
            <a:pPr>
              <a:spcBef>
                <a:spcPts val="600"/>
              </a:spcBef>
            </a:pPr>
            <a:r>
              <a:rPr lang="en-US" sz="1900" b="0" dirty="0">
                <a:solidFill>
                  <a:schemeClr val="tx1">
                    <a:lumMod val="75000"/>
                    <a:lumOff val="25000"/>
                  </a:schemeClr>
                </a:solidFill>
              </a:rPr>
              <a:t>For additional resources on how to get the most out of your security system, please visit our website at:</a:t>
            </a:r>
          </a:p>
          <a:p>
            <a:pPr>
              <a:spcBef>
                <a:spcPts val="600"/>
              </a:spcBef>
            </a:pPr>
            <a:endParaRPr lang="en-US" sz="1900" b="0" dirty="0">
              <a:solidFill>
                <a:schemeClr val="tx1">
                  <a:lumMod val="75000"/>
                  <a:lumOff val="25000"/>
                </a:schemeClr>
              </a:solidFill>
            </a:endParaRPr>
          </a:p>
          <a:p>
            <a:pPr algn="ctr">
              <a:spcBef>
                <a:spcPts val="600"/>
              </a:spcBef>
            </a:pPr>
            <a:r>
              <a:rPr lang="en-US" sz="2000" dirty="0">
                <a:hlinkClick r:id="rId3"/>
              </a:rPr>
              <a:t>www.jmgsecurity.com</a:t>
            </a:r>
            <a:endParaRPr lang="en-US" sz="1900" b="0" dirty="0">
              <a:solidFill>
                <a:srgbClr val="0070C0"/>
              </a:solidFill>
              <a:hlinkClick r:id="rId4"/>
            </a:endParaRPr>
          </a:p>
          <a:p>
            <a:pPr>
              <a:spcBef>
                <a:spcPts val="600"/>
              </a:spcBef>
            </a:pPr>
            <a:endParaRPr lang="en-US" sz="1900" b="0" dirty="0">
              <a:solidFill>
                <a:srgbClr val="0937C9"/>
              </a:solidFill>
            </a:endParaRPr>
          </a:p>
        </p:txBody>
      </p:sp>
      <p:sp>
        <p:nvSpPr>
          <p:cNvPr id="13" name="Text Placeholder 14"/>
          <p:cNvSpPr>
            <a:spLocks noGrp="1"/>
          </p:cNvSpPr>
          <p:nvPr>
            <p:ph type="body" idx="1"/>
          </p:nvPr>
        </p:nvSpPr>
        <p:spPr>
          <a:xfrm>
            <a:off x="518677" y="3962133"/>
            <a:ext cx="9320782" cy="1148788"/>
          </a:xfrm>
        </p:spPr>
        <p:txBody>
          <a:bodyPr>
            <a:normAutofit/>
          </a:bodyPr>
          <a:lstStyle/>
          <a:p>
            <a:pPr>
              <a:spcBef>
                <a:spcPts val="600"/>
              </a:spcBef>
            </a:pPr>
            <a:r>
              <a:rPr lang="en-US" sz="1900" b="0" dirty="0">
                <a:solidFill>
                  <a:schemeClr val="tx1">
                    <a:lumMod val="75000"/>
                    <a:lumOff val="25000"/>
                  </a:schemeClr>
                </a:solidFill>
              </a:rPr>
              <a:t>Additional PowerPoint training guides are available from JMG on topics such as overview of Security Desk, viewing live video and searching recorded video. To request any of these, please contact JMG at </a:t>
            </a:r>
            <a:r>
              <a:rPr lang="en-US" sz="1900" dirty="0">
                <a:solidFill>
                  <a:srgbClr val="C00000"/>
                </a:solidFill>
              </a:rPr>
              <a:t>800-900-4564</a:t>
            </a:r>
            <a:r>
              <a:rPr lang="en-US" sz="1900" b="0" dirty="0">
                <a:solidFill>
                  <a:schemeClr val="tx1">
                    <a:lumMod val="75000"/>
                    <a:lumOff val="25000"/>
                  </a:schemeClr>
                </a:solidFill>
              </a:rPr>
              <a:t>.</a:t>
            </a:r>
          </a:p>
        </p:txBody>
      </p:sp>
    </p:spTree>
    <p:extLst>
      <p:ext uri="{BB962C8B-B14F-4D97-AF65-F5344CB8AC3E}">
        <p14:creationId xmlns:p14="http://schemas.microsoft.com/office/powerpoint/2010/main" val="4275086821"/>
      </p:ext>
    </p:extLst>
  </p:cSld>
  <p:clrMapOvr>
    <a:masterClrMapping/>
  </p:clrMapOvr>
</p:sld>
</file>

<file path=ppt/theme/theme1.xml><?xml version="1.0" encoding="utf-8"?>
<a:theme xmlns:a="http://schemas.openxmlformats.org/drawingml/2006/main" name="Facet">
  <a:themeElements>
    <a:clrScheme name="Custom 6">
      <a:dk1>
        <a:sysClr val="windowText" lastClr="000000"/>
      </a:dk1>
      <a:lt1>
        <a:sysClr val="window" lastClr="FFFFFF"/>
      </a:lt1>
      <a:dk2>
        <a:srgbClr val="2C3C43"/>
      </a:dk2>
      <a:lt2>
        <a:srgbClr val="EBEBEB"/>
      </a:lt2>
      <a:accent1>
        <a:srgbClr val="C42F1A"/>
      </a:accent1>
      <a:accent2>
        <a:srgbClr val="932313"/>
      </a:accent2>
      <a:accent3>
        <a:srgbClr val="B0B0B0"/>
      </a:accent3>
      <a:accent4>
        <a:srgbClr val="62170C"/>
      </a:accent4>
      <a:accent5>
        <a:srgbClr val="C42F1A"/>
      </a:accent5>
      <a:accent6>
        <a:srgbClr val="918655"/>
      </a:accent6>
      <a:hlink>
        <a:srgbClr val="002060"/>
      </a:hlink>
      <a:folHlink>
        <a:srgbClr val="00206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7F4215-C6BB-44A3-9A5E-9446E6835900}">
  <ds:schemaRefs>
    <ds:schemaRef ds:uri="http://schemas.microsoft.com/office/2006/metadata/properties"/>
    <ds:schemaRef ds:uri="http://purl.org/dc/terms/"/>
    <ds:schemaRef ds:uri="http://schemas.microsoft.com/office/2006/documentManagement/types"/>
    <ds:schemaRef ds:uri="16c05727-aa75-4e4a-9b5f-8a80a1165891"/>
    <ds:schemaRef ds:uri="http://schemas.microsoft.com/office/infopath/2007/PartnerControls"/>
    <ds:schemaRef ds:uri="http://purl.org/dc/elements/1.1/"/>
    <ds:schemaRef ds:uri="http://schemas.openxmlformats.org/package/2006/metadata/core-properties"/>
    <ds:schemaRef ds:uri="71af3243-3dd4-4a8d-8c0d-dd76da1f02a5"/>
    <ds:schemaRef ds:uri="http://www.w3.org/XML/1998/namespace"/>
    <ds:schemaRef ds:uri="http://purl.org/dc/dcmitype/"/>
  </ds:schemaRefs>
</ds:datastoreItem>
</file>

<file path=customXml/itemProps2.xml><?xml version="1.0" encoding="utf-8"?>
<ds:datastoreItem xmlns:ds="http://schemas.openxmlformats.org/officeDocument/2006/customXml" ds:itemID="{8F8919DE-9BD9-47A9-9F5D-16EBB96879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80A5AF1-8C57-4290-936E-5FD27C95725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1093</Words>
  <Application>Microsoft Office PowerPoint</Application>
  <PresentationFormat>Widescreen</PresentationFormat>
  <Paragraphs>114</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Arial Black</vt:lpstr>
      <vt:lpstr>Calibri</vt:lpstr>
      <vt:lpstr>Calibri Light</vt:lpstr>
      <vt:lpstr>Trebuchet MS</vt:lpstr>
      <vt:lpstr>Wingdings 3</vt:lpstr>
      <vt:lpstr>Facet</vt:lpstr>
      <vt:lpstr>Genetec CCTV End-User Training Viewing Live Video Overview</vt:lpstr>
      <vt:lpstr>Table of Contents</vt:lpstr>
      <vt:lpstr>How do I view live video?</vt:lpstr>
      <vt:lpstr>What is the video timeline?</vt:lpstr>
      <vt:lpstr>What are the basic video control commands?</vt:lpstr>
      <vt:lpstr>What are the basic video control commands?</vt:lpstr>
      <vt:lpstr>How do I zoom in while viewing video?</vt:lpstr>
      <vt:lpstr>How do I view video from a 360 camera?</vt:lpstr>
      <vt:lpstr>How do I view video from a 360 camera?</vt:lpstr>
      <vt:lpstr>How do I use Bookmarks?</vt:lpstr>
      <vt:lpstr>How do I view Bookmarks?</vt:lpstr>
      <vt:lpstr>How do I view Bookmarks?</vt:lpstr>
      <vt:lpstr>How do I take a snapshot of a video?</vt:lpstr>
      <vt:lpstr>How do I view or print a snapshot?</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2019-06-25T18:26:35Z</dcterms:created>
  <dcterms:modified xsi:type="dcterms:W3CDTF">2019-07-21T18:40:11Z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