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17" r:id="rId4"/>
  </p:sldMasterIdLst>
  <p:notesMasterIdLst>
    <p:notesMasterId r:id="rId21"/>
  </p:notesMasterIdLst>
  <p:handoutMasterIdLst>
    <p:handoutMasterId r:id="rId22"/>
  </p:handoutMasterIdLst>
  <p:sldIdLst>
    <p:sldId id="256" r:id="rId5"/>
    <p:sldId id="282" r:id="rId6"/>
    <p:sldId id="283" r:id="rId7"/>
    <p:sldId id="288" r:id="rId8"/>
    <p:sldId id="289" r:id="rId9"/>
    <p:sldId id="284" r:id="rId10"/>
    <p:sldId id="290" r:id="rId11"/>
    <p:sldId id="291" r:id="rId12"/>
    <p:sldId id="292" r:id="rId13"/>
    <p:sldId id="293" r:id="rId14"/>
    <p:sldId id="294" r:id="rId15"/>
    <p:sldId id="297" r:id="rId16"/>
    <p:sldId id="295" r:id="rId17"/>
    <p:sldId id="298" r:id="rId18"/>
    <p:sldId id="299" r:id="rId19"/>
    <p:sldId id="281" r:id="rId20"/>
  </p:sldIdLst>
  <p:sldSz cx="12192000" cy="6858000"/>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37C9"/>
    <a:srgbClr val="F2F2F2"/>
    <a:srgbClr val="014067"/>
    <a:srgbClr val="3F3F3F"/>
    <a:srgbClr val="014E7D"/>
    <a:srgbClr val="013657"/>
    <a:srgbClr val="01456F"/>
    <a:srgbClr val="014B79"/>
    <a:srgbClr val="002774"/>
    <a:srgbClr val="929A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9" autoAdjust="0"/>
    <p:restoredTop sz="96362" autoAdjust="0"/>
  </p:normalViewPr>
  <p:slideViewPr>
    <p:cSldViewPr snapToGrid="0" showGuides="1">
      <p:cViewPr varScale="1">
        <p:scale>
          <a:sx n="74" d="100"/>
          <a:sy n="74" d="100"/>
        </p:scale>
        <p:origin x="84" y="876"/>
      </p:cViewPr>
      <p:guideLst>
        <p:guide pos="3840"/>
        <p:guide pos="597"/>
        <p:guide orient="horz" pos="2160"/>
      </p:guideLst>
    </p:cSldViewPr>
  </p:slideViewPr>
  <p:outlineViewPr>
    <p:cViewPr>
      <p:scale>
        <a:sx n="33" d="100"/>
        <a:sy n="33" d="100"/>
      </p:scale>
      <p:origin x="0" y="-3288"/>
    </p:cViewPr>
  </p:outlineViewPr>
  <p:notesTextViewPr>
    <p:cViewPr>
      <p:scale>
        <a:sx n="1" d="1"/>
        <a:sy n="1" d="1"/>
      </p:scale>
      <p:origin x="0" y="0"/>
    </p:cViewPr>
  </p:notesTextViewPr>
  <p:sorterViewPr>
    <p:cViewPr>
      <p:scale>
        <a:sx n="100" d="100"/>
        <a:sy n="100" d="100"/>
      </p:scale>
      <p:origin x="0" y="-1968"/>
    </p:cViewPr>
  </p:sorterViewPr>
  <p:notesViewPr>
    <p:cSldViewPr snapToGrid="0" showGuides="1">
      <p:cViewPr varScale="1">
        <p:scale>
          <a:sx n="84" d="100"/>
          <a:sy n="84" d="100"/>
        </p:scale>
        <p:origin x="190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BEDA40-91A9-49DC-B402-0EBE674AAEA5}"/>
              </a:ext>
            </a:extLst>
          </p:cNvPr>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dirty="0"/>
          </a:p>
        </p:txBody>
      </p:sp>
      <p:sp>
        <p:nvSpPr>
          <p:cNvPr id="3" name="Date Placeholder 2">
            <a:extLst>
              <a:ext uri="{FF2B5EF4-FFF2-40B4-BE49-F238E27FC236}">
                <a16:creationId xmlns:a16="http://schemas.microsoft.com/office/drawing/2014/main" id="{E8CBB508-5589-42E7-A433-D119AC0FFB77}"/>
              </a:ext>
            </a:extLst>
          </p:cNvPr>
          <p:cNvSpPr>
            <a:spLocks noGrp="1"/>
          </p:cNvSpPr>
          <p:nvPr>
            <p:ph type="dt" sz="quarter" idx="1"/>
          </p:nvPr>
        </p:nvSpPr>
        <p:spPr>
          <a:xfrm>
            <a:off x="3970938" y="0"/>
            <a:ext cx="3037840" cy="463408"/>
          </a:xfrm>
          <a:prstGeom prst="rect">
            <a:avLst/>
          </a:prstGeom>
        </p:spPr>
        <p:txBody>
          <a:bodyPr vert="horz" lIns="92830" tIns="46415" rIns="92830" bIns="46415" rtlCol="0"/>
          <a:lstStyle>
            <a:lvl1pPr algn="r">
              <a:defRPr sz="1200"/>
            </a:lvl1pPr>
          </a:lstStyle>
          <a:p>
            <a:fld id="{872BFC85-49E4-447A-A7E3-16153CB2FE2A}" type="datetimeFigureOut">
              <a:rPr lang="en-US" smtClean="0"/>
              <a:t>9/21/2019</a:t>
            </a:fld>
            <a:endParaRPr lang="en-US" dirty="0"/>
          </a:p>
        </p:txBody>
      </p:sp>
      <p:sp>
        <p:nvSpPr>
          <p:cNvPr id="4" name="Footer Placeholder 3">
            <a:extLst>
              <a:ext uri="{FF2B5EF4-FFF2-40B4-BE49-F238E27FC236}">
                <a16:creationId xmlns:a16="http://schemas.microsoft.com/office/drawing/2014/main" id="{E9232ABA-B33A-4B3B-8412-C1773FBF3DB6}"/>
              </a:ext>
            </a:extLst>
          </p:cNvPr>
          <p:cNvSpPr>
            <a:spLocks noGrp="1"/>
          </p:cNvSpPr>
          <p:nvPr>
            <p:ph type="ftr" sz="quarter" idx="2"/>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AB1832E-3B48-42CB-80A7-CD8E48D52DDC}"/>
              </a:ext>
            </a:extLst>
          </p:cNvPr>
          <p:cNvSpPr>
            <a:spLocks noGrp="1"/>
          </p:cNvSpPr>
          <p:nvPr>
            <p:ph type="sldNum" sz="quarter" idx="3"/>
          </p:nvPr>
        </p:nvSpPr>
        <p:spPr>
          <a:xfrm>
            <a:off x="3970938" y="8772669"/>
            <a:ext cx="3037840" cy="463407"/>
          </a:xfrm>
          <a:prstGeom prst="rect">
            <a:avLst/>
          </a:prstGeom>
        </p:spPr>
        <p:txBody>
          <a:bodyPr vert="horz" lIns="92830" tIns="46415" rIns="92830" bIns="46415" rtlCol="0" anchor="b"/>
          <a:lstStyle>
            <a:lvl1pPr algn="r">
              <a:defRPr sz="1200"/>
            </a:lvl1pPr>
          </a:lstStyle>
          <a:p>
            <a:fld id="{9F1072A3-100F-40A9-915F-8D2D9E6962D8}" type="slidenum">
              <a:rPr lang="en-US" smtClean="0"/>
              <a:t>‹#›</a:t>
            </a:fld>
            <a:endParaRPr lang="en-US" dirty="0"/>
          </a:p>
        </p:txBody>
      </p:sp>
    </p:spTree>
    <p:extLst>
      <p:ext uri="{BB962C8B-B14F-4D97-AF65-F5344CB8AC3E}">
        <p14:creationId xmlns:p14="http://schemas.microsoft.com/office/powerpoint/2010/main" val="513537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noProof="0" dirty="0"/>
          </a:p>
        </p:txBody>
      </p:sp>
      <p:sp>
        <p:nvSpPr>
          <p:cNvPr id="3" name="Date Placeholder 2"/>
          <p:cNvSpPr>
            <a:spLocks noGrp="1"/>
          </p:cNvSpPr>
          <p:nvPr>
            <p:ph type="dt" idx="1"/>
          </p:nvPr>
        </p:nvSpPr>
        <p:spPr>
          <a:xfrm>
            <a:off x="3970938" y="0"/>
            <a:ext cx="3037840" cy="463408"/>
          </a:xfrm>
          <a:prstGeom prst="rect">
            <a:avLst/>
          </a:prstGeom>
        </p:spPr>
        <p:txBody>
          <a:bodyPr vert="horz" lIns="92830" tIns="46415" rIns="92830" bIns="46415" rtlCol="0"/>
          <a:lstStyle>
            <a:lvl1pPr algn="r">
              <a:defRPr sz="1200"/>
            </a:lvl1pPr>
          </a:lstStyle>
          <a:p>
            <a:fld id="{1071B50E-4C60-4F9E-B773-52059170945B}" type="datetimeFigureOut">
              <a:rPr lang="en-US" noProof="0" smtClean="0"/>
              <a:t>9/21/2019</a:t>
            </a:fld>
            <a:endParaRPr lang="en-US" noProof="0" dirty="0"/>
          </a:p>
        </p:txBody>
      </p:sp>
      <p:sp>
        <p:nvSpPr>
          <p:cNvPr id="4" name="Slide Image Placeholder 3"/>
          <p:cNvSpPr>
            <a:spLocks noGrp="1" noRot="1" noChangeAspect="1"/>
          </p:cNvSpPr>
          <p:nvPr>
            <p:ph type="sldImg" idx="2"/>
          </p:nvPr>
        </p:nvSpPr>
        <p:spPr>
          <a:xfrm>
            <a:off x="733425" y="1154113"/>
            <a:ext cx="5543550" cy="3117850"/>
          </a:xfrm>
          <a:prstGeom prst="rect">
            <a:avLst/>
          </a:prstGeom>
          <a:noFill/>
          <a:ln w="12700">
            <a:solidFill>
              <a:prstClr val="black"/>
            </a:solidFill>
          </a:ln>
        </p:spPr>
        <p:txBody>
          <a:bodyPr vert="horz" lIns="92830" tIns="46415" rIns="92830" bIns="46415" rtlCol="0" anchor="ctr"/>
          <a:lstStyle/>
          <a:p>
            <a:endParaRPr lang="en-US" noProof="0" dirty="0"/>
          </a:p>
        </p:txBody>
      </p:sp>
      <p:sp>
        <p:nvSpPr>
          <p:cNvPr id="5" name="Notes Placeholder 4"/>
          <p:cNvSpPr>
            <a:spLocks noGrp="1"/>
          </p:cNvSpPr>
          <p:nvPr>
            <p:ph type="body" sz="quarter" idx="3"/>
          </p:nvPr>
        </p:nvSpPr>
        <p:spPr>
          <a:xfrm>
            <a:off x="701040" y="4444861"/>
            <a:ext cx="5608320" cy="3636705"/>
          </a:xfrm>
          <a:prstGeom prst="rect">
            <a:avLst/>
          </a:prstGeom>
        </p:spPr>
        <p:txBody>
          <a:bodyPr vert="horz" lIns="92830" tIns="46415" rIns="92830" bIns="46415"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970938" y="8772669"/>
            <a:ext cx="3037840" cy="463407"/>
          </a:xfrm>
          <a:prstGeom prst="rect">
            <a:avLst/>
          </a:prstGeom>
        </p:spPr>
        <p:txBody>
          <a:bodyPr vert="horz" lIns="92830" tIns="46415" rIns="92830" bIns="46415" rtlCol="0" anchor="b"/>
          <a:lstStyle>
            <a:lvl1pPr algn="r">
              <a:defRPr sz="1200"/>
            </a:lvl1pPr>
          </a:lstStyle>
          <a:p>
            <a:fld id="{79230CFA-805A-4FD3-B3A0-DAAA5993DA17}" type="slidenum">
              <a:rPr lang="en-US" noProof="0" smtClean="0"/>
              <a:t>‹#›</a:t>
            </a:fld>
            <a:endParaRPr lang="en-US" noProof="0" dirty="0"/>
          </a:p>
        </p:txBody>
      </p:sp>
    </p:spTree>
    <p:extLst>
      <p:ext uri="{BB962C8B-B14F-4D97-AF65-F5344CB8AC3E}">
        <p14:creationId xmlns:p14="http://schemas.microsoft.com/office/powerpoint/2010/main" val="79892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6" name="TextBox 5"/>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grpSp>
        <p:nvGrpSpPr>
          <p:cNvPr id="7" name="Group 6"/>
          <p:cNvGrpSpPr/>
          <p:nvPr userDrawn="1"/>
        </p:nvGrpSpPr>
        <p:grpSpPr>
          <a:xfrm flipH="1">
            <a:off x="7561328" y="0"/>
            <a:ext cx="4831840" cy="3541007"/>
            <a:chOff x="-192127" y="-2"/>
            <a:chExt cx="4831840" cy="3367272"/>
          </a:xfrm>
        </p:grpSpPr>
        <p:sp>
          <p:nvSpPr>
            <p:cNvPr id="8" name="Diagonal Stripe 7"/>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9" name="Straight Connector 8"/>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Parallelogram 9"/>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1" name="Parallelogram 10"/>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Tree>
    <p:extLst>
      <p:ext uri="{BB962C8B-B14F-4D97-AF65-F5344CB8AC3E}">
        <p14:creationId xmlns:p14="http://schemas.microsoft.com/office/powerpoint/2010/main" val="288079138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53211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343540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63056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2003538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531337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563603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with Image">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id="{73B47EE6-EDE6-4881-B456-B37D9C1ADE3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SUBTITLE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1218396"/>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mparision with Subtitle">
    <p:spTree>
      <p:nvGrpSpPr>
        <p:cNvPr id="1" name=""/>
        <p:cNvGrpSpPr/>
        <p:nvPr/>
      </p:nvGrpSpPr>
      <p:grpSpPr>
        <a:xfrm>
          <a:off x="0" y="0"/>
          <a:ext cx="0" cy="0"/>
          <a:chOff x="0" y="0"/>
          <a:chExt cx="0" cy="0"/>
        </a:xfrm>
      </p:grpSpPr>
      <p:sp>
        <p:nvSpPr>
          <p:cNvPr id="17" name="Text Placeholder 2">
            <a:extLst>
              <a:ext uri="{FF2B5EF4-FFF2-40B4-BE49-F238E27FC236}">
                <a16:creationId xmlns:a16="http://schemas.microsoft.com/office/drawing/2014/main" id="{B2E19FBD-2379-4B3B-910D-F51E007CB63F}"/>
              </a:ext>
            </a:extLst>
          </p:cNvPr>
          <p:cNvSpPr>
            <a:spLocks noGrp="1"/>
          </p:cNvSpPr>
          <p:nvPr userDrawn="1">
            <p:ph type="body" idx="1"/>
          </p:nvPr>
        </p:nvSpPr>
        <p:spPr>
          <a:xfrm>
            <a:off x="520698" y="2104888"/>
            <a:ext cx="5475290" cy="781188"/>
          </a:xfrm>
          <a:prstGeom prst="rect">
            <a:avLst/>
          </a:prstGeom>
        </p:spPr>
        <p:txBody>
          <a:bodyPr anchor="b">
            <a:normAutofit/>
          </a:bodyPr>
          <a:lstStyle>
            <a:lvl1pPr marL="0" indent="0">
              <a:lnSpc>
                <a:spcPct val="100000"/>
              </a:lnSpc>
              <a:spcBef>
                <a:spcPts val="0"/>
              </a:spcBef>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8" name="Content Placeholder 3" title="Bullet Points">
            <a:extLst>
              <a:ext uri="{FF2B5EF4-FFF2-40B4-BE49-F238E27FC236}">
                <a16:creationId xmlns:a16="http://schemas.microsoft.com/office/drawing/2014/main" id="{8715E757-6584-4841-8154-C92E70E0CD6B}"/>
              </a:ext>
            </a:extLst>
          </p:cNvPr>
          <p:cNvSpPr>
            <a:spLocks noGrp="1"/>
          </p:cNvSpPr>
          <p:nvPr userDrawn="1">
            <p:ph sz="half" idx="13"/>
          </p:nvPr>
        </p:nvSpPr>
        <p:spPr>
          <a:xfrm>
            <a:off x="520698" y="2886076"/>
            <a:ext cx="547529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19" name="Text Placeholder 4">
            <a:extLst>
              <a:ext uri="{FF2B5EF4-FFF2-40B4-BE49-F238E27FC236}">
                <a16:creationId xmlns:a16="http://schemas.microsoft.com/office/drawing/2014/main" id="{47CDC5A2-8836-4ED3-8E78-18C24853D882}"/>
              </a:ext>
            </a:extLst>
          </p:cNvPr>
          <p:cNvSpPr>
            <a:spLocks noGrp="1"/>
          </p:cNvSpPr>
          <p:nvPr userDrawn="1">
            <p:ph type="body" sz="quarter" idx="14"/>
          </p:nvPr>
        </p:nvSpPr>
        <p:spPr>
          <a:xfrm>
            <a:off x="6186713" y="2104888"/>
            <a:ext cx="5475600" cy="781188"/>
          </a:xfrm>
          <a:prstGeom prst="rect">
            <a:avLst/>
          </a:prstGeom>
        </p:spPr>
        <p:txBody>
          <a:bodyPr anchor="b">
            <a:normAutofit/>
          </a:bodyPr>
          <a:lstStyle>
            <a:lvl1pPr marL="0" indent="0">
              <a:lnSpc>
                <a:spcPct val="100000"/>
              </a:lnSpc>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5" title="Bullet Points">
            <a:extLst>
              <a:ext uri="{FF2B5EF4-FFF2-40B4-BE49-F238E27FC236}">
                <a16:creationId xmlns:a16="http://schemas.microsoft.com/office/drawing/2014/main" id="{D957FBD7-2C3C-4DD1-954F-DF1E007BE590}"/>
              </a:ext>
            </a:extLst>
          </p:cNvPr>
          <p:cNvSpPr>
            <a:spLocks noGrp="1"/>
          </p:cNvSpPr>
          <p:nvPr>
            <p:ph sz="quarter" idx="15"/>
          </p:nvPr>
        </p:nvSpPr>
        <p:spPr>
          <a:xfrm>
            <a:off x="6186713" y="2886076"/>
            <a:ext cx="547560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24" name="Text Placeholder 4" title="Subtitle">
            <a:extLst>
              <a:ext uri="{FF2B5EF4-FFF2-40B4-BE49-F238E27FC236}">
                <a16:creationId xmlns:a16="http://schemas.microsoft.com/office/drawing/2014/main" id="{77DB65FF-A89E-4562-8251-2BB63EFDD28E}"/>
              </a:ext>
            </a:extLst>
          </p:cNvPr>
          <p:cNvSpPr>
            <a:spLocks noGrp="1"/>
          </p:cNvSpPr>
          <p:nvPr userDrawn="1">
            <p:ph type="body" sz="quarter" idx="16" hasCustomPrompt="1"/>
          </p:nvPr>
        </p:nvSpPr>
        <p:spPr>
          <a:xfrm>
            <a:off x="520493" y="1376932"/>
            <a:ext cx="7368596"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7" name="Title 1" title="Title ">
            <a:extLst>
              <a:ext uri="{FF2B5EF4-FFF2-40B4-BE49-F238E27FC236}">
                <a16:creationId xmlns:a16="http://schemas.microsoft.com/office/drawing/2014/main" id="{C3CC34F4-862A-42E7-B2FA-7B511CC2E879}"/>
              </a:ext>
            </a:extLst>
          </p:cNvPr>
          <p:cNvSpPr>
            <a:spLocks noGrp="1"/>
          </p:cNvSpPr>
          <p:nvPr userDrawn="1">
            <p:ph type="title" hasCustomPrompt="1"/>
          </p:nvPr>
        </p:nvSpPr>
        <p:spPr>
          <a:xfrm>
            <a:off x="518678" y="209028"/>
            <a:ext cx="8333222" cy="1147969"/>
          </a:xfrm>
          <a:prstGeom prst="rect">
            <a:avLst/>
          </a:prstGeom>
        </p:spPr>
        <p:txBody>
          <a:bodyPr bIns="0" anchor="b">
            <a:normAutofit/>
          </a:bodyPr>
          <a:lstStyle>
            <a:lvl1pPr>
              <a:defRPr sz="4400" b="1">
                <a:solidFill>
                  <a:schemeClr val="accent1"/>
                </a:solidFill>
              </a:defRPr>
            </a:lvl1pPr>
          </a:lstStyle>
          <a:p>
            <a:r>
              <a:rPr lang="en-US" noProof="0"/>
              <a:t>Click to Edit Master Title Style </a:t>
            </a:r>
          </a:p>
        </p:txBody>
      </p:sp>
    </p:spTree>
    <p:extLst>
      <p:ext uri="{BB962C8B-B14F-4D97-AF65-F5344CB8AC3E}">
        <p14:creationId xmlns:p14="http://schemas.microsoft.com/office/powerpoint/2010/main" val="42538205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a16="http://schemas.microsoft.com/office/drawing/2014/main" id="{95572AA9-EFAE-4771-B1EE-47E36117377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23998309"/>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 name="Right Triangle 23">
            <a:extLst>
              <a:ext uri="{FF2B5EF4-FFF2-40B4-BE49-F238E27FC236}">
                <a16:creationId xmlns:a16="http://schemas.microsoft.com/office/drawing/2014/main" id="{BD6ACE60-499D-41AB-89C4-D537D7C3D22A}"/>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6375400" y="5047077"/>
            <a:ext cx="1524574" cy="1803400"/>
          </a:xfrm>
          <a:prstGeom prst="line">
            <a:avLst/>
          </a:prstGeom>
          <a:ln>
            <a:solidFill>
              <a:srgbClr val="EAB200"/>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3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 name="Title 1" title="Title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15" name="Picture Placeholder 14">
            <a:extLst>
              <a:ext uri="{FF2B5EF4-FFF2-40B4-BE49-F238E27FC236}">
                <a16:creationId xmlns:a16="http://schemas.microsoft.com/office/drawing/2014/main" id="{FE1FADFB-0A3D-40F7-9B40-368DECD971E1}"/>
              </a:ext>
            </a:extLst>
          </p:cNvPr>
          <p:cNvSpPr>
            <a:spLocks noGrp="1"/>
          </p:cNvSpPr>
          <p:nvPr>
            <p:ph type="pic" sz="quarter" idx="10"/>
          </p:nvPr>
        </p:nvSpPr>
        <p:spPr>
          <a:xfrm>
            <a:off x="6604000" y="0"/>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sp>
        <p:nvSpPr>
          <p:cNvPr id="4" name="Footer Placeholder 3">
            <a:extLst>
              <a:ext uri="{FF2B5EF4-FFF2-40B4-BE49-F238E27FC236}">
                <a16:creationId xmlns:a16="http://schemas.microsoft.com/office/drawing/2014/main" id="{5ADB14A5-A767-774C-85B8-68EF914689F6}"/>
              </a:ext>
            </a:extLst>
          </p:cNvPr>
          <p:cNvSpPr>
            <a:spLocks noGrp="1"/>
          </p:cNvSpPr>
          <p:nvPr>
            <p:ph type="ftr" sz="quarter" idx="14"/>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a:extLst>
              <a:ext uri="{FF2B5EF4-FFF2-40B4-BE49-F238E27FC236}">
                <a16:creationId xmlns:a16="http://schemas.microsoft.com/office/drawing/2014/main" id="{D4B9B51B-EAA9-4B4D-A4F6-470CD95DAA79}"/>
              </a:ext>
            </a:extLst>
          </p:cNvPr>
          <p:cNvSpPr>
            <a:spLocks noGrp="1"/>
          </p:cNvSpPr>
          <p:nvPr>
            <p:ph type="sldNum" sz="quarter" idx="15"/>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3442230584"/>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Layout 02">
    <p:spTree>
      <p:nvGrpSpPr>
        <p:cNvPr id="1" name=""/>
        <p:cNvGrpSpPr/>
        <p:nvPr/>
      </p:nvGrpSpPr>
      <p:grpSpPr>
        <a:xfrm>
          <a:off x="0" y="0"/>
          <a:ext cx="0" cy="0"/>
          <a:chOff x="0" y="0"/>
          <a:chExt cx="0" cy="0"/>
        </a:xfrm>
      </p:grpSpPr>
      <p:sp>
        <p:nvSpPr>
          <p:cNvPr id="35" name="Right Triangle 34">
            <a:extLst>
              <a:ext uri="{FF2B5EF4-FFF2-40B4-BE49-F238E27FC236}">
                <a16:creationId xmlns:a16="http://schemas.microsoft.com/office/drawing/2014/main" id="{805F1696-7D6B-4055-94C3-E4C179F63596}"/>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Picture Placeholder 17">
            <a:extLst>
              <a:ext uri="{FF2B5EF4-FFF2-40B4-BE49-F238E27FC236}">
                <a16:creationId xmlns:a16="http://schemas.microsoft.com/office/drawing/2014/main" id="{8B9EC3A9-7039-403A-9414-429521308AE7}"/>
              </a:ext>
            </a:extLst>
          </p:cNvPr>
          <p:cNvSpPr>
            <a:spLocks noGrp="1"/>
          </p:cNvSpPr>
          <p:nvPr>
            <p:ph type="pic" sz="quarter" idx="14"/>
          </p:nvPr>
        </p:nvSpPr>
        <p:spPr>
          <a:xfrm>
            <a:off x="6170177" y="1435100"/>
            <a:ext cx="6021821" cy="5422900"/>
          </a:xfrm>
          <a:custGeom>
            <a:avLst/>
            <a:gdLst>
              <a:gd name="connsiteX0" fmla="*/ 6021821 w 6021821"/>
              <a:gd name="connsiteY0" fmla="*/ 0 h 5422900"/>
              <a:gd name="connsiteX1" fmla="*/ 6021821 w 6021821"/>
              <a:gd name="connsiteY1" fmla="*/ 5422900 h 5422900"/>
              <a:gd name="connsiteX2" fmla="*/ 0 w 6021821"/>
              <a:gd name="connsiteY2" fmla="*/ 5422900 h 5422900"/>
            </a:gdLst>
            <a:ahLst/>
            <a:cxnLst>
              <a:cxn ang="0">
                <a:pos x="connsiteX0" y="connsiteY0"/>
              </a:cxn>
              <a:cxn ang="0">
                <a:pos x="connsiteX1" y="connsiteY1"/>
              </a:cxn>
              <a:cxn ang="0">
                <a:pos x="connsiteX2" y="connsiteY2"/>
              </a:cxn>
            </a:cxnLst>
            <a:rect l="l" t="t" r="r" b="b"/>
            <a:pathLst>
              <a:path w="6021821" h="5422900">
                <a:moveTo>
                  <a:pt x="6021821" y="0"/>
                </a:moveTo>
                <a:lnTo>
                  <a:pt x="6021821" y="5422900"/>
                </a:lnTo>
                <a:lnTo>
                  <a:pt x="0" y="5422900"/>
                </a:lnTo>
                <a:close/>
              </a:path>
            </a:pathLst>
          </a:custGeom>
          <a:solidFill>
            <a:schemeClr val="bg1">
              <a:lumMod val="85000"/>
            </a:schemeClr>
          </a:solidFill>
        </p:spPr>
        <p:txBody>
          <a:bodyPr wrap="square" rIns="365760" anchor="ctr">
            <a:noAutofit/>
          </a:bodyPr>
          <a:lstStyle>
            <a:lvl1pPr marL="0" indent="0" algn="r">
              <a:buNone/>
              <a:defRPr>
                <a:solidFill>
                  <a:schemeClr val="tx1"/>
                </a:solidFill>
              </a:defRPr>
            </a:lvl1pPr>
          </a:lstStyle>
          <a:p>
            <a:r>
              <a:rPr lang="en-US" noProof="0"/>
              <a:t>Click icon to add picture</a:t>
            </a:r>
            <a:endParaRPr lang="en-US" noProof="0" dirty="0"/>
          </a:p>
        </p:txBody>
      </p:sp>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10352314" y="1185452"/>
            <a:ext cx="1839685" cy="16339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2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17" name="TextBox 16">
            <a:extLst>
              <a:ext uri="{FF2B5EF4-FFF2-40B4-BE49-F238E27FC236}">
                <a16:creationId xmlns:a16="http://schemas.microsoft.com/office/drawing/2014/main" id="{3EB154C1-CE47-4220-9832-4FD0868A64A8}"/>
              </a:ext>
            </a:extLst>
          </p:cNvPr>
          <p:cNvSpPr txBox="1"/>
          <p:nvPr userDrawn="1"/>
        </p:nvSpPr>
        <p:spPr>
          <a:xfrm>
            <a:off x="11073384" y="237744"/>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sp>
        <p:nvSpPr>
          <p:cNvPr id="19" name="Title 1" title="Title ">
            <a:extLst>
              <a:ext uri="{FF2B5EF4-FFF2-40B4-BE49-F238E27FC236}">
                <a16:creationId xmlns:a16="http://schemas.microsoft.com/office/drawing/2014/main" id="{2DB9D671-9FC8-4306-96B7-D9D585694B83}"/>
              </a:ext>
            </a:extLst>
          </p:cNvPr>
          <p:cNvSpPr>
            <a:spLocks noGrp="1"/>
          </p:cNvSpPr>
          <p:nvPr>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2" name="Footer Placeholder 1">
            <a:extLst>
              <a:ext uri="{FF2B5EF4-FFF2-40B4-BE49-F238E27FC236}">
                <a16:creationId xmlns:a16="http://schemas.microsoft.com/office/drawing/2014/main" id="{6E55A0B9-F639-8643-9C4D-B93B8EE21A79}"/>
              </a:ext>
            </a:extLst>
          </p:cNvPr>
          <p:cNvSpPr>
            <a:spLocks noGrp="1"/>
          </p:cNvSpPr>
          <p:nvPr>
            <p:ph type="ftr" sz="quarter" idx="15"/>
          </p:nvPr>
        </p:nvSpPr>
        <p:spPr>
          <a:xfrm>
            <a:off x="677334" y="6041362"/>
            <a:ext cx="6297612" cy="365125"/>
          </a:xfrm>
          <a:prstGeom prst="rect">
            <a:avLst/>
          </a:prstGeom>
        </p:spPr>
        <p:txBody>
          <a:bodyPr/>
          <a:lstStyle/>
          <a:p>
            <a:r>
              <a:rPr lang="en-US" noProof="0"/>
              <a:t>July 2019 / 2</a:t>
            </a:r>
            <a:endParaRPr lang="en-US" noProof="0" dirty="0"/>
          </a:p>
        </p:txBody>
      </p:sp>
      <p:sp>
        <p:nvSpPr>
          <p:cNvPr id="4" name="Slide Number Placeholder 3">
            <a:extLst>
              <a:ext uri="{FF2B5EF4-FFF2-40B4-BE49-F238E27FC236}">
                <a16:creationId xmlns:a16="http://schemas.microsoft.com/office/drawing/2014/main" id="{D0C29282-8AC7-494D-9A8E-A26C7F69948F}"/>
              </a:ext>
            </a:extLst>
          </p:cNvPr>
          <p:cNvSpPr>
            <a:spLocks noGrp="1"/>
          </p:cNvSpPr>
          <p:nvPr>
            <p:ph type="sldNum" sz="quarter" idx="16"/>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428311092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4561729"/>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00786568"/>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677334" y="6041362"/>
            <a:ext cx="6297612" cy="365125"/>
          </a:xfrm>
          <a:prstGeom prst="rect">
            <a:avLst/>
          </a:prstGeom>
        </p:spPr>
        <p:txBody>
          <a:bodyPr/>
          <a:lstStyle/>
          <a:p>
            <a:r>
              <a:rPr lang="en-US" noProof="0"/>
              <a:t>July 2019 / 2</a:t>
            </a:r>
            <a:endParaRPr lang="en-US" noProof="0" dirty="0"/>
          </a:p>
        </p:txBody>
      </p:sp>
      <p:sp>
        <p:nvSpPr>
          <p:cNvPr id="4" name="Slide Number Placeholder 3"/>
          <p:cNvSpPr>
            <a:spLocks noGrp="1"/>
          </p:cNvSpPr>
          <p:nvPr>
            <p:ph type="sldNum" sz="quarter" idx="11"/>
          </p:nvPr>
        </p:nvSpPr>
        <p:spPr>
          <a:xfrm>
            <a:off x="7881871" y="6041362"/>
            <a:ext cx="1392132" cy="365125"/>
          </a:xfrm>
          <a:prstGeom prst="rect">
            <a:avLst/>
          </a:prstGeom>
        </p:spPr>
        <p:txBody>
          <a:bodyPr/>
          <a:lstStyle/>
          <a:p>
            <a:r>
              <a:rPr lang="en-US"/>
              <a:t> July 2019 /</a:t>
            </a:r>
            <a:fld id="{8699F50C-BE38-4BD0-BA84-9B090E1F2B9B}" type="slidenum">
              <a:rPr lang="en-US" smtClean="0"/>
              <a:pPr/>
              <a:t>‹#›</a:t>
            </a:fld>
            <a:endParaRPr lang="en-US" dirty="0"/>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5891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1" y="4411"/>
            <a:ext cx="12201704" cy="6866467"/>
            <a:chOff x="0" y="-8467"/>
            <a:chExt cx="12188825" cy="6866467"/>
          </a:xfrm>
        </p:grpSpPr>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1">
                <a:lumMod val="95000"/>
                <a:lumOff val="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60408276"/>
      </p:ext>
    </p:extLst>
  </p:cSld>
  <p:clrMap bg1="lt1" tx1="dk1" bg2="lt2" tx2="dk2" accent1="accent1" accent2="accent2" accent3="accent3" accent4="accent4" accent5="accent5" accent6="accent6" hlink="hlink" folHlink="folHlink"/>
  <p:sldLayoutIdLst>
    <p:sldLayoutId id="2147483723"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651" r:id="rId10"/>
    <p:sldLayoutId id="2147483685" r:id="rId11"/>
    <p:sldLayoutId id="2147483706" r:id="rId12"/>
    <p:sldLayoutId id="2147483710" r:id="rId13"/>
    <p:sldLayoutId id="2147483711" r:id="rId14"/>
    <p:sldLayoutId id="2147483674" r:id="rId15"/>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slide" Target="slide16.xml"/><Relationship Id="rId5" Type="http://schemas.openxmlformats.org/officeDocument/2006/relationships/slide" Target="slide12.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hyperlink" Target="http://www.jmgsecurity.com/" TargetMode="External"/><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hyperlink" Target="https://www.youtube.com/channel/UCuLmMPSKIlLxQEExCCsfkm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1236371" y="2343954"/>
            <a:ext cx="9942491" cy="1173351"/>
          </a:xfrm>
        </p:spPr>
        <p:txBody>
          <a:bodyPr>
            <a:noAutofit/>
          </a:bodyPr>
          <a:lstStyle/>
          <a:p>
            <a:pPr algn="ctr"/>
            <a:r>
              <a:rPr lang="en-US" sz="3600" dirty="0" err="1">
                <a:solidFill>
                  <a:schemeClr val="tx1">
                    <a:lumMod val="75000"/>
                    <a:lumOff val="25000"/>
                  </a:schemeClr>
                </a:solidFill>
              </a:rPr>
              <a:t>Brivo</a:t>
            </a:r>
            <a:r>
              <a:rPr lang="en-US" sz="3600" dirty="0">
                <a:solidFill>
                  <a:schemeClr val="tx1">
                    <a:lumMod val="75000"/>
                    <a:lumOff val="25000"/>
                  </a:schemeClr>
                </a:solidFill>
              </a:rPr>
              <a:t> </a:t>
            </a:r>
            <a:r>
              <a:rPr lang="en-US" sz="3600" dirty="0" err="1">
                <a:solidFill>
                  <a:schemeClr val="tx1">
                    <a:lumMod val="75000"/>
                    <a:lumOff val="25000"/>
                  </a:schemeClr>
                </a:solidFill>
              </a:rPr>
              <a:t>Onair</a:t>
            </a:r>
            <a:r>
              <a:rPr lang="en-US" sz="3600" dirty="0">
                <a:solidFill>
                  <a:schemeClr val="tx1">
                    <a:lumMod val="75000"/>
                    <a:lumOff val="25000"/>
                  </a:schemeClr>
                </a:solidFill>
              </a:rPr>
              <a:t> Access Control End-User Training</a:t>
            </a:r>
            <a:br>
              <a:rPr lang="en-US" sz="3600" dirty="0">
                <a:solidFill>
                  <a:schemeClr val="tx1">
                    <a:lumMod val="75000"/>
                    <a:lumOff val="25000"/>
                  </a:schemeClr>
                </a:solidFill>
              </a:rPr>
            </a:br>
            <a:r>
              <a:rPr lang="en-US" sz="2400" dirty="0">
                <a:solidFill>
                  <a:schemeClr val="tx1">
                    <a:lumMod val="75000"/>
                    <a:lumOff val="25000"/>
                  </a:schemeClr>
                </a:solidFill>
              </a:rPr>
              <a:t>User Management</a:t>
            </a:r>
          </a:p>
        </p:txBody>
      </p:sp>
      <p:pic>
        <p:nvPicPr>
          <p:cNvPr id="7" name="Picture 6"/>
          <p:cNvPicPr>
            <a:picLocks noChangeAspect="1"/>
          </p:cNvPicPr>
          <p:nvPr/>
        </p:nvPicPr>
        <p:blipFill>
          <a:blip r:embed="rId2"/>
          <a:stretch>
            <a:fillRect/>
          </a:stretch>
        </p:blipFill>
        <p:spPr>
          <a:xfrm>
            <a:off x="4301546" y="4111307"/>
            <a:ext cx="3737235" cy="1429899"/>
          </a:xfrm>
          <a:prstGeom prst="rect">
            <a:avLst/>
          </a:prstGeom>
        </p:spPr>
      </p:pic>
      <p:sp>
        <p:nvSpPr>
          <p:cNvPr id="8" name="TextBox 7"/>
          <p:cNvSpPr txBox="1"/>
          <p:nvPr/>
        </p:nvSpPr>
        <p:spPr>
          <a:xfrm>
            <a:off x="4494729" y="3629640"/>
            <a:ext cx="3350871" cy="369332"/>
          </a:xfrm>
          <a:prstGeom prst="rect">
            <a:avLst/>
          </a:prstGeom>
          <a:noFill/>
        </p:spPr>
        <p:txBody>
          <a:bodyPr wrap="square" rtlCol="0">
            <a:spAutoFit/>
          </a:bodyPr>
          <a:lstStyle/>
          <a:p>
            <a:pPr algn="ctr"/>
            <a:r>
              <a:rPr lang="en-US" dirty="0"/>
              <a:t>Presented by:</a:t>
            </a:r>
          </a:p>
        </p:txBody>
      </p:sp>
    </p:spTree>
    <p:extLst>
      <p:ext uri="{BB962C8B-B14F-4D97-AF65-F5344CB8AC3E}">
        <p14:creationId xmlns:p14="http://schemas.microsoft.com/office/powerpoint/2010/main" val="3980699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14"/>
          <p:cNvSpPr>
            <a:spLocks noGrp="1"/>
          </p:cNvSpPr>
          <p:nvPr>
            <p:ph type="body" idx="1"/>
          </p:nvPr>
        </p:nvSpPr>
        <p:spPr>
          <a:xfrm>
            <a:off x="586918" y="1390918"/>
            <a:ext cx="10553044" cy="959638"/>
          </a:xfrm>
        </p:spPr>
        <p:txBody>
          <a:bodyPr>
            <a:noAutofit/>
          </a:bodyPr>
          <a:lstStyle/>
          <a:p>
            <a:r>
              <a:rPr lang="en-US" sz="2400" b="0" dirty="0" err="1">
                <a:solidFill>
                  <a:schemeClr val="tx1">
                    <a:lumMod val="75000"/>
                    <a:lumOff val="25000"/>
                  </a:schemeClr>
                </a:solidFill>
              </a:rPr>
              <a:t>Brivo</a:t>
            </a:r>
            <a:r>
              <a:rPr lang="en-US" sz="2400" b="0" dirty="0">
                <a:solidFill>
                  <a:schemeClr val="tx1">
                    <a:lumMod val="75000"/>
                    <a:lumOff val="25000"/>
                  </a:schemeClr>
                </a:solidFill>
              </a:rPr>
              <a:t> </a:t>
            </a:r>
            <a:r>
              <a:rPr lang="en-US" sz="2400" b="0" dirty="0" err="1">
                <a:solidFill>
                  <a:schemeClr val="tx1">
                    <a:lumMod val="75000"/>
                    <a:lumOff val="25000"/>
                  </a:schemeClr>
                </a:solidFill>
              </a:rPr>
              <a:t>Onair</a:t>
            </a:r>
            <a:r>
              <a:rPr lang="en-US" sz="2400" b="0" dirty="0">
                <a:solidFill>
                  <a:schemeClr val="tx1">
                    <a:lumMod val="75000"/>
                    <a:lumOff val="25000"/>
                  </a:schemeClr>
                </a:solidFill>
              </a:rPr>
              <a:t> Access Control End-User Training</a:t>
            </a:r>
          </a:p>
          <a:p>
            <a:r>
              <a:rPr lang="en-US" sz="2400" b="0" dirty="0">
                <a:solidFill>
                  <a:schemeClr val="tx1">
                    <a:lumMod val="75000"/>
                    <a:lumOff val="25000"/>
                  </a:schemeClr>
                </a:solidFill>
              </a:rPr>
              <a:t>	User Management</a:t>
            </a:r>
          </a:p>
        </p:txBody>
      </p:sp>
      <p:sp>
        <p:nvSpPr>
          <p:cNvPr id="26" name="Title 13"/>
          <p:cNvSpPr>
            <a:spLocks noGrp="1"/>
          </p:cNvSpPr>
          <p:nvPr>
            <p:ph type="title"/>
          </p:nvPr>
        </p:nvSpPr>
        <p:spPr>
          <a:xfrm>
            <a:off x="518678" y="2964"/>
            <a:ext cx="8333222" cy="1147969"/>
          </a:xfrm>
        </p:spPr>
        <p:txBody>
          <a:bodyPr>
            <a:normAutofit/>
          </a:bodyPr>
          <a:lstStyle/>
          <a:p>
            <a:r>
              <a:rPr lang="en-US" sz="3600" dirty="0"/>
              <a:t>Table of Contents</a:t>
            </a:r>
            <a:endParaRPr lang="en-US" sz="3600" b="0" dirty="0"/>
          </a:p>
        </p:txBody>
      </p:sp>
      <p:sp>
        <p:nvSpPr>
          <p:cNvPr id="28" name="TextBox 27"/>
          <p:cNvSpPr txBox="1"/>
          <p:nvPr/>
        </p:nvSpPr>
        <p:spPr>
          <a:xfrm>
            <a:off x="10031081" y="6527605"/>
            <a:ext cx="2132286" cy="246221"/>
          </a:xfrm>
          <a:prstGeom prst="rect">
            <a:avLst/>
          </a:prstGeom>
          <a:noFill/>
        </p:spPr>
        <p:txBody>
          <a:bodyPr wrap="square" rtlCol="0">
            <a:spAutoFit/>
          </a:bodyPr>
          <a:lstStyle/>
          <a:p>
            <a:pPr algn="r"/>
            <a:r>
              <a:rPr lang="en-US" sz="1000" dirty="0"/>
              <a:t>Sept 2019 / 11.46 / 2</a:t>
            </a:r>
          </a:p>
        </p:txBody>
      </p:sp>
      <p:pic>
        <p:nvPicPr>
          <p:cNvPr id="30" name="Picture 29"/>
          <p:cNvPicPr>
            <a:picLocks noChangeAspect="1"/>
          </p:cNvPicPr>
          <p:nvPr/>
        </p:nvPicPr>
        <p:blipFill>
          <a:blip r:embed="rId2"/>
          <a:stretch>
            <a:fillRect/>
          </a:stretch>
        </p:blipFill>
        <p:spPr>
          <a:xfrm>
            <a:off x="495252" y="6063958"/>
            <a:ext cx="1895558" cy="725257"/>
          </a:xfrm>
          <a:prstGeom prst="rect">
            <a:avLst/>
          </a:prstGeom>
        </p:spPr>
      </p:pic>
      <p:sp>
        <p:nvSpPr>
          <p:cNvPr id="32" name="TextBox 31"/>
          <p:cNvSpPr txBox="1"/>
          <p:nvPr/>
        </p:nvSpPr>
        <p:spPr>
          <a:xfrm>
            <a:off x="896603" y="2714894"/>
            <a:ext cx="9134477" cy="1431161"/>
          </a:xfrm>
          <a:prstGeom prst="rect">
            <a:avLst/>
          </a:prstGeom>
          <a:noFill/>
        </p:spPr>
        <p:txBody>
          <a:bodyPr wrap="square" rtlCol="0">
            <a:spAutoFit/>
          </a:bodyPr>
          <a:lstStyle/>
          <a:p>
            <a:pPr>
              <a:spcBef>
                <a:spcPts val="600"/>
              </a:spcBef>
            </a:pPr>
            <a:r>
              <a:rPr lang="en-US" dirty="0">
                <a:solidFill>
                  <a:schemeClr val="tx1">
                    <a:lumMod val="75000"/>
                    <a:lumOff val="25000"/>
                  </a:schemeClr>
                </a:solidFill>
                <a:hlinkClick r:id="rId3" action="ppaction://hlinksldjump"/>
              </a:rPr>
              <a:t>What is a “user”? What are “groups”? </a:t>
            </a:r>
            <a:r>
              <a:rPr lang="en-US" dirty="0">
                <a:solidFill>
                  <a:schemeClr val="tx1">
                    <a:lumMod val="75000"/>
                    <a:lumOff val="25000"/>
                  </a:schemeClr>
                </a:solidFill>
              </a:rPr>
              <a:t>						</a:t>
            </a:r>
            <a:r>
              <a:rPr lang="en-US" dirty="0">
                <a:solidFill>
                  <a:schemeClr val="tx1">
                    <a:lumMod val="75000"/>
                    <a:lumOff val="25000"/>
                  </a:schemeClr>
                </a:solidFill>
                <a:hlinkClick r:id="rId3" action="ppaction://hlinksldjump"/>
              </a:rPr>
              <a:t>Slide 3</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4" action="ppaction://hlinksldjump"/>
              </a:rPr>
              <a:t>How do I create a new user?</a:t>
            </a:r>
            <a:r>
              <a:rPr lang="en-US" dirty="0">
                <a:solidFill>
                  <a:schemeClr val="tx1">
                    <a:lumMod val="75000"/>
                    <a:lumOff val="25000"/>
                  </a:schemeClr>
                </a:solidFill>
              </a:rPr>
              <a:t>								</a:t>
            </a:r>
            <a:r>
              <a:rPr lang="en-US" dirty="0">
                <a:solidFill>
                  <a:schemeClr val="tx1">
                    <a:lumMod val="75000"/>
                    <a:lumOff val="25000"/>
                  </a:schemeClr>
                </a:solidFill>
                <a:hlinkClick r:id="rId4" action="ppaction://hlinksldjump"/>
              </a:rPr>
              <a:t>Slides 4 - 11</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5" action="ppaction://hlinksldjump"/>
              </a:rPr>
              <a:t>How do I view/edit/delete a user?</a:t>
            </a:r>
            <a:r>
              <a:rPr lang="en-US" dirty="0">
                <a:solidFill>
                  <a:schemeClr val="tx1">
                    <a:lumMod val="75000"/>
                    <a:lumOff val="25000"/>
                  </a:schemeClr>
                </a:solidFill>
              </a:rPr>
              <a:t>							</a:t>
            </a:r>
            <a:r>
              <a:rPr lang="en-US" dirty="0">
                <a:solidFill>
                  <a:schemeClr val="tx1">
                    <a:lumMod val="75000"/>
                    <a:lumOff val="25000"/>
                  </a:schemeClr>
                </a:solidFill>
                <a:hlinkClick r:id="rId5" action="ppaction://hlinksldjump"/>
              </a:rPr>
              <a:t>Slides 12 - 15</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6" action="ppaction://hlinksldjump"/>
              </a:rPr>
              <a:t>Additional Resources</a:t>
            </a:r>
            <a:r>
              <a:rPr lang="en-US" dirty="0">
                <a:solidFill>
                  <a:schemeClr val="tx1">
                    <a:lumMod val="75000"/>
                    <a:lumOff val="25000"/>
                  </a:schemeClr>
                </a:solidFill>
              </a:rPr>
              <a:t>										</a:t>
            </a:r>
            <a:r>
              <a:rPr lang="en-US" dirty="0">
                <a:solidFill>
                  <a:schemeClr val="tx1">
                    <a:lumMod val="75000"/>
                    <a:lumOff val="25000"/>
                  </a:schemeClr>
                </a:solidFill>
                <a:hlinkClick r:id="rId6" action="ppaction://hlinksldjump"/>
              </a:rPr>
              <a:t>Slide 16</a:t>
            </a:r>
            <a:endParaRPr lang="en-US" dirty="0">
              <a:solidFill>
                <a:schemeClr val="tx1">
                  <a:lumMod val="75000"/>
                  <a:lumOff val="25000"/>
                </a:schemeClr>
              </a:solidFill>
            </a:endParaRPr>
          </a:p>
        </p:txBody>
      </p:sp>
    </p:spTree>
    <p:extLst>
      <p:ext uri="{BB962C8B-B14F-4D97-AF65-F5344CB8AC3E}">
        <p14:creationId xmlns:p14="http://schemas.microsoft.com/office/powerpoint/2010/main" val="365324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44180" y="1159096"/>
            <a:ext cx="10553044" cy="2472746"/>
          </a:xfrm>
        </p:spPr>
        <p:txBody>
          <a:bodyPr>
            <a:noAutofit/>
          </a:bodyPr>
          <a:lstStyle/>
          <a:p>
            <a:endParaRPr lang="en-US" sz="1800" b="0" dirty="0">
              <a:solidFill>
                <a:schemeClr val="tx1">
                  <a:lumMod val="75000"/>
                  <a:lumOff val="25000"/>
                </a:schemeClr>
              </a:solidFill>
            </a:endParaRPr>
          </a:p>
          <a:p>
            <a:pPr marL="342900" indent="-342900">
              <a:spcBef>
                <a:spcPts val="600"/>
              </a:spcBef>
              <a:buFont typeface="Arial" panose="020B0604020202020204" pitchFamily="34" charset="0"/>
              <a:buChar char="•"/>
            </a:pPr>
            <a:r>
              <a:rPr lang="en-US" sz="1800" b="0" dirty="0">
                <a:solidFill>
                  <a:schemeClr val="tx1">
                    <a:lumMod val="75000"/>
                    <a:lumOff val="25000"/>
                  </a:schemeClr>
                </a:solidFill>
              </a:rPr>
              <a:t>A “user” is any person who requires access to one or more doors/floors at your workplace. </a:t>
            </a:r>
          </a:p>
          <a:p>
            <a:pPr marL="800100" lvl="1" indent="-342900">
              <a:spcBef>
                <a:spcPts val="600"/>
              </a:spcBef>
              <a:buFont typeface="Arial" panose="020B0604020202020204" pitchFamily="34" charset="0"/>
              <a:buChar char="•"/>
            </a:pPr>
            <a:r>
              <a:rPr lang="en-US" sz="1800" b="0" dirty="0">
                <a:solidFill>
                  <a:schemeClr val="tx1">
                    <a:lumMod val="75000"/>
                    <a:lumOff val="25000"/>
                  </a:schemeClr>
                </a:solidFill>
              </a:rPr>
              <a:t>A “user” has unique credentials (access card, PIN or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Pass) that enable entry at restricted doors.</a:t>
            </a:r>
          </a:p>
          <a:p>
            <a:pPr marL="800100" lvl="1" indent="-342900">
              <a:spcBef>
                <a:spcPts val="600"/>
              </a:spcBef>
              <a:buFont typeface="Arial" panose="020B0604020202020204" pitchFamily="34" charset="0"/>
              <a:buChar char="•"/>
            </a:pPr>
            <a:r>
              <a:rPr lang="en-US" sz="1800" b="0" dirty="0"/>
              <a:t>A “user” can belong to one or more groups depending on your hardware restrictions.</a:t>
            </a:r>
          </a:p>
          <a:p>
            <a:pPr marL="342900" indent="-342900">
              <a:spcBef>
                <a:spcPts val="600"/>
              </a:spcBef>
              <a:buFont typeface="Arial" panose="020B0604020202020204" pitchFamily="34" charset="0"/>
              <a:buChar char="•"/>
            </a:pPr>
            <a:r>
              <a:rPr lang="en-US" sz="1800" b="0" dirty="0">
                <a:solidFill>
                  <a:schemeClr val="tx1">
                    <a:lumMod val="75000"/>
                    <a:lumOff val="25000"/>
                  </a:schemeClr>
                </a:solidFill>
              </a:rPr>
              <a:t>A “group” is a set of users with the same access privileges.</a:t>
            </a:r>
          </a:p>
          <a:p>
            <a:pPr marL="800100" lvl="1" indent="-342900">
              <a:spcBef>
                <a:spcPts val="600"/>
              </a:spcBef>
              <a:buFont typeface="Arial" panose="020B0604020202020204" pitchFamily="34" charset="0"/>
              <a:buChar char="•"/>
            </a:pPr>
            <a:r>
              <a:rPr lang="en-US" sz="1800" b="0" dirty="0"/>
              <a:t>Access privileges are defined at the group level.</a:t>
            </a:r>
            <a:endParaRPr lang="en-US" sz="1800" b="0" dirty="0">
              <a:solidFill>
                <a:schemeClr val="tx1">
                  <a:lumMod val="75000"/>
                  <a:lumOff val="25000"/>
                </a:schemeClr>
              </a:solidFill>
            </a:endParaRPr>
          </a:p>
          <a:p>
            <a:endParaRPr lang="en-US" sz="1800" b="0" dirty="0">
              <a:solidFill>
                <a:schemeClr val="tx1">
                  <a:lumMod val="75000"/>
                  <a:lumOff val="25000"/>
                </a:schemeClr>
              </a:solidFill>
            </a:endParaRP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8333222" cy="1147969"/>
          </a:xfrm>
        </p:spPr>
        <p:txBody>
          <a:bodyPr>
            <a:normAutofit/>
          </a:bodyPr>
          <a:lstStyle/>
          <a:p>
            <a:r>
              <a:rPr lang="en-US" sz="3600" dirty="0"/>
              <a:t>What is a “user”? What are “groups”?</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3</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39" name="TextBox 38"/>
          <p:cNvSpPr txBox="1"/>
          <p:nvPr/>
        </p:nvSpPr>
        <p:spPr>
          <a:xfrm>
            <a:off x="2043081" y="3428879"/>
            <a:ext cx="2111828" cy="369332"/>
          </a:xfrm>
          <a:prstGeom prst="rect">
            <a:avLst/>
          </a:prstGeom>
          <a:noFill/>
        </p:spPr>
        <p:txBody>
          <a:bodyPr wrap="square" rtlCol="0">
            <a:spAutoFit/>
          </a:bodyPr>
          <a:lstStyle/>
          <a:p>
            <a:pPr algn="ctr"/>
            <a:r>
              <a:rPr lang="en-US" b="1" dirty="0">
                <a:solidFill>
                  <a:schemeClr val="accent5">
                    <a:lumMod val="75000"/>
                  </a:schemeClr>
                </a:solidFill>
              </a:rPr>
              <a:t>USERS</a:t>
            </a:r>
          </a:p>
        </p:txBody>
      </p:sp>
      <p:sp>
        <p:nvSpPr>
          <p:cNvPr id="40" name="TextBox 39"/>
          <p:cNvSpPr txBox="1"/>
          <p:nvPr/>
        </p:nvSpPr>
        <p:spPr>
          <a:xfrm>
            <a:off x="2728420" y="4230221"/>
            <a:ext cx="1719943" cy="369332"/>
          </a:xfrm>
          <a:prstGeom prst="rect">
            <a:avLst/>
          </a:prstGeom>
          <a:noFill/>
        </p:spPr>
        <p:txBody>
          <a:bodyPr wrap="square" rtlCol="0">
            <a:spAutoFit/>
          </a:bodyPr>
          <a:lstStyle/>
          <a:p>
            <a:r>
              <a:rPr lang="en-US" dirty="0"/>
              <a:t>User 1</a:t>
            </a:r>
          </a:p>
        </p:txBody>
      </p:sp>
      <p:sp>
        <p:nvSpPr>
          <p:cNvPr id="41" name="Oval 40"/>
          <p:cNvSpPr/>
          <p:nvPr/>
        </p:nvSpPr>
        <p:spPr>
          <a:xfrm>
            <a:off x="2386513" y="4037946"/>
            <a:ext cx="1502229" cy="798002"/>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2778511" y="5570192"/>
            <a:ext cx="1719943" cy="369332"/>
          </a:xfrm>
          <a:prstGeom prst="rect">
            <a:avLst/>
          </a:prstGeom>
          <a:noFill/>
        </p:spPr>
        <p:txBody>
          <a:bodyPr wrap="square" rtlCol="0">
            <a:spAutoFit/>
          </a:bodyPr>
          <a:lstStyle/>
          <a:p>
            <a:r>
              <a:rPr lang="en-US" dirty="0"/>
              <a:t>User 2</a:t>
            </a:r>
          </a:p>
        </p:txBody>
      </p:sp>
      <p:sp>
        <p:nvSpPr>
          <p:cNvPr id="45" name="Oval 44"/>
          <p:cNvSpPr/>
          <p:nvPr/>
        </p:nvSpPr>
        <p:spPr>
          <a:xfrm>
            <a:off x="2415664" y="5368736"/>
            <a:ext cx="1502229" cy="798002"/>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6273031" y="4262990"/>
            <a:ext cx="3287485" cy="369332"/>
          </a:xfrm>
          <a:prstGeom prst="rect">
            <a:avLst/>
          </a:prstGeom>
          <a:noFill/>
          <a:ln w="19050">
            <a:solidFill>
              <a:srgbClr val="0937C9"/>
            </a:solidFill>
          </a:ln>
        </p:spPr>
        <p:txBody>
          <a:bodyPr wrap="square" rtlCol="0">
            <a:spAutoFit/>
          </a:bodyPr>
          <a:lstStyle/>
          <a:p>
            <a:pPr algn="ctr"/>
            <a:r>
              <a:rPr lang="en-US" dirty="0"/>
              <a:t>Executive/Management</a:t>
            </a:r>
          </a:p>
        </p:txBody>
      </p:sp>
      <p:sp>
        <p:nvSpPr>
          <p:cNvPr id="47" name="TextBox 46"/>
          <p:cNvSpPr txBox="1"/>
          <p:nvPr/>
        </p:nvSpPr>
        <p:spPr>
          <a:xfrm>
            <a:off x="6434142" y="3422779"/>
            <a:ext cx="2986725" cy="369332"/>
          </a:xfrm>
          <a:prstGeom prst="rect">
            <a:avLst/>
          </a:prstGeom>
          <a:noFill/>
        </p:spPr>
        <p:txBody>
          <a:bodyPr wrap="square" rtlCol="0">
            <a:spAutoFit/>
          </a:bodyPr>
          <a:lstStyle/>
          <a:p>
            <a:pPr algn="ctr"/>
            <a:r>
              <a:rPr lang="en-US" b="1" dirty="0">
                <a:solidFill>
                  <a:srgbClr val="0937C9"/>
                </a:solidFill>
              </a:rPr>
              <a:t>GROUPS/ACCESS RIGHTS</a:t>
            </a:r>
          </a:p>
        </p:txBody>
      </p:sp>
      <p:sp>
        <p:nvSpPr>
          <p:cNvPr id="49" name="TextBox 48"/>
          <p:cNvSpPr txBox="1"/>
          <p:nvPr/>
        </p:nvSpPr>
        <p:spPr>
          <a:xfrm>
            <a:off x="6273030" y="4895057"/>
            <a:ext cx="3287485" cy="369332"/>
          </a:xfrm>
          <a:prstGeom prst="rect">
            <a:avLst/>
          </a:prstGeom>
          <a:noFill/>
          <a:ln w="19050">
            <a:solidFill>
              <a:srgbClr val="0937C9"/>
            </a:solidFill>
          </a:ln>
        </p:spPr>
        <p:txBody>
          <a:bodyPr wrap="square" rtlCol="0">
            <a:spAutoFit/>
          </a:bodyPr>
          <a:lstStyle/>
          <a:p>
            <a:pPr algn="ctr"/>
            <a:r>
              <a:rPr lang="en-US" dirty="0"/>
              <a:t>Human Resources</a:t>
            </a:r>
          </a:p>
        </p:txBody>
      </p:sp>
      <p:sp>
        <p:nvSpPr>
          <p:cNvPr id="50" name="TextBox 49"/>
          <p:cNvSpPr txBox="1"/>
          <p:nvPr/>
        </p:nvSpPr>
        <p:spPr>
          <a:xfrm>
            <a:off x="6273029" y="5585159"/>
            <a:ext cx="3287485" cy="369332"/>
          </a:xfrm>
          <a:prstGeom prst="rect">
            <a:avLst/>
          </a:prstGeom>
          <a:noFill/>
          <a:ln w="19050">
            <a:solidFill>
              <a:srgbClr val="0937C9"/>
            </a:solidFill>
          </a:ln>
        </p:spPr>
        <p:txBody>
          <a:bodyPr wrap="square" rtlCol="0">
            <a:spAutoFit/>
          </a:bodyPr>
          <a:lstStyle/>
          <a:p>
            <a:pPr algn="ctr"/>
            <a:r>
              <a:rPr lang="en-US" dirty="0"/>
              <a:t>Janitorial</a:t>
            </a:r>
          </a:p>
        </p:txBody>
      </p:sp>
      <p:cxnSp>
        <p:nvCxnSpPr>
          <p:cNvPr id="5" name="Straight Connector 4"/>
          <p:cNvCxnSpPr>
            <a:endCxn id="46" idx="1"/>
          </p:cNvCxnSpPr>
          <p:nvPr/>
        </p:nvCxnSpPr>
        <p:spPr>
          <a:xfrm flipV="1">
            <a:off x="3888742" y="4447656"/>
            <a:ext cx="2384289" cy="794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a:endCxn id="49" idx="1"/>
          </p:cNvCxnSpPr>
          <p:nvPr/>
        </p:nvCxnSpPr>
        <p:spPr>
          <a:xfrm>
            <a:off x="3917893" y="4535172"/>
            <a:ext cx="2355137" cy="544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45" idx="6"/>
            <a:endCxn id="50" idx="1"/>
          </p:cNvCxnSpPr>
          <p:nvPr/>
        </p:nvCxnSpPr>
        <p:spPr>
          <a:xfrm>
            <a:off x="3917893" y="5767737"/>
            <a:ext cx="2355136" cy="208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9987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49307" y="1076054"/>
            <a:ext cx="9381774" cy="848670"/>
          </a:xfrm>
        </p:spPr>
        <p:txBody>
          <a:bodyPr>
            <a:noAutofit/>
          </a:bodyPr>
          <a:lstStyle/>
          <a:p>
            <a:pPr marL="457200" indent="-457200">
              <a:buClr>
                <a:srgbClr val="3F3F3F"/>
              </a:buClr>
              <a:buSzPct val="100000"/>
              <a:buFont typeface="+mj-lt"/>
              <a:buAutoNum type="arabicPeriod"/>
            </a:pPr>
            <a:r>
              <a:rPr lang="en-US" sz="1800" b="0" dirty="0">
                <a:solidFill>
                  <a:schemeClr val="tx1">
                    <a:lumMod val="75000"/>
                    <a:lumOff val="25000"/>
                  </a:schemeClr>
                </a:solidFill>
              </a:rPr>
              <a:t>From the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home page, choose the “Create a New User” option from the list of Shortcuts. </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create a new user?</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4</a:t>
            </a:r>
          </a:p>
        </p:txBody>
      </p:sp>
      <p:pic>
        <p:nvPicPr>
          <p:cNvPr id="7" name="Picture 6"/>
          <p:cNvPicPr>
            <a:picLocks noChangeAspect="1"/>
          </p:cNvPicPr>
          <p:nvPr/>
        </p:nvPicPr>
        <p:blipFill rotWithShape="1">
          <a:blip r:embed="rId3"/>
          <a:srcRect r="19421"/>
          <a:stretch/>
        </p:blipFill>
        <p:spPr>
          <a:xfrm>
            <a:off x="2846232" y="2156888"/>
            <a:ext cx="7353836" cy="4370717"/>
          </a:xfrm>
          <a:prstGeom prst="rect">
            <a:avLst/>
          </a:prstGeom>
        </p:spPr>
      </p:pic>
      <p:sp>
        <p:nvSpPr>
          <p:cNvPr id="8" name="TextBox 7"/>
          <p:cNvSpPr txBox="1"/>
          <p:nvPr/>
        </p:nvSpPr>
        <p:spPr>
          <a:xfrm>
            <a:off x="6645497" y="3515933"/>
            <a:ext cx="695455" cy="215444"/>
          </a:xfrm>
          <a:prstGeom prst="rect">
            <a:avLst/>
          </a:prstGeom>
          <a:solidFill>
            <a:schemeClr val="tx1">
              <a:lumMod val="75000"/>
              <a:lumOff val="25000"/>
            </a:schemeClr>
          </a:solidFill>
        </p:spPr>
        <p:txBody>
          <a:bodyPr wrap="square" rtlCol="0">
            <a:spAutoFit/>
          </a:bodyPr>
          <a:lstStyle/>
          <a:p>
            <a:r>
              <a:rPr lang="en-US" sz="800" dirty="0" err="1">
                <a:solidFill>
                  <a:schemeClr val="bg1"/>
                </a:solidFill>
              </a:rPr>
              <a:t>jsmith</a:t>
            </a:r>
            <a:endParaRPr lang="en-US" sz="800" dirty="0">
              <a:solidFill>
                <a:schemeClr val="bg1"/>
              </a:solidFill>
            </a:endParaRPr>
          </a:p>
        </p:txBody>
      </p:sp>
      <p:sp>
        <p:nvSpPr>
          <p:cNvPr id="9" name="TextBox 8"/>
          <p:cNvSpPr txBox="1"/>
          <p:nvPr/>
        </p:nvSpPr>
        <p:spPr>
          <a:xfrm>
            <a:off x="4269193" y="3525480"/>
            <a:ext cx="895235" cy="218775"/>
          </a:xfrm>
          <a:prstGeom prst="rect">
            <a:avLst/>
          </a:prstGeom>
          <a:solidFill>
            <a:schemeClr val="tx1">
              <a:lumMod val="75000"/>
              <a:lumOff val="25000"/>
            </a:schemeClr>
          </a:solidFill>
        </p:spPr>
        <p:txBody>
          <a:bodyPr wrap="square" rtlCol="0">
            <a:spAutoFit/>
          </a:bodyPr>
          <a:lstStyle/>
          <a:p>
            <a:r>
              <a:rPr lang="en-US" sz="800" dirty="0">
                <a:solidFill>
                  <a:schemeClr val="bg1"/>
                </a:solidFill>
              </a:rPr>
              <a:t>JMG Client XYZ</a:t>
            </a:r>
          </a:p>
        </p:txBody>
      </p:sp>
      <p:sp>
        <p:nvSpPr>
          <p:cNvPr id="10" name="TextBox 9"/>
          <p:cNvSpPr txBox="1"/>
          <p:nvPr/>
        </p:nvSpPr>
        <p:spPr>
          <a:xfrm>
            <a:off x="5435495" y="3512602"/>
            <a:ext cx="633363"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1234567</a:t>
            </a:r>
          </a:p>
        </p:txBody>
      </p:sp>
    </p:spTree>
    <p:extLst>
      <p:ext uri="{BB962C8B-B14F-4D97-AF65-F5344CB8AC3E}">
        <p14:creationId xmlns:p14="http://schemas.microsoft.com/office/powerpoint/2010/main" val="2227327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49307" y="1223491"/>
            <a:ext cx="9381774" cy="392139"/>
          </a:xfrm>
        </p:spPr>
        <p:txBody>
          <a:bodyPr>
            <a:noAutofit/>
          </a:bodyPr>
          <a:lstStyle/>
          <a:p>
            <a:pPr marL="457200" indent="-457200">
              <a:buClr>
                <a:srgbClr val="3F3F3F"/>
              </a:buClr>
              <a:buSzPct val="100000"/>
              <a:buFont typeface="+mj-lt"/>
              <a:buAutoNum type="arabicPeriod" startAt="2"/>
            </a:pPr>
            <a:r>
              <a:rPr lang="en-US" sz="1800" b="0" dirty="0">
                <a:solidFill>
                  <a:schemeClr val="tx1">
                    <a:lumMod val="75000"/>
                    <a:lumOff val="25000"/>
                  </a:schemeClr>
                </a:solidFill>
              </a:rPr>
              <a:t>Enter the new user’s name and then click “Save Identity”. </a:t>
            </a:r>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5</a:t>
            </a:r>
          </a:p>
        </p:txBody>
      </p:sp>
      <p:pic>
        <p:nvPicPr>
          <p:cNvPr id="8" name="Picture 7"/>
          <p:cNvPicPr>
            <a:picLocks noChangeAspect="1"/>
          </p:cNvPicPr>
          <p:nvPr/>
        </p:nvPicPr>
        <p:blipFill>
          <a:blip r:embed="rId3"/>
          <a:stretch>
            <a:fillRect/>
          </a:stretch>
        </p:blipFill>
        <p:spPr>
          <a:xfrm>
            <a:off x="1250256" y="1682417"/>
            <a:ext cx="3819385" cy="2425939"/>
          </a:xfrm>
          <a:prstGeom prst="rect">
            <a:avLst/>
          </a:prstGeom>
        </p:spPr>
      </p:pic>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create a new user?</a:t>
            </a:r>
            <a:endParaRPr lang="en-US" sz="3600" b="0" dirty="0"/>
          </a:p>
        </p:txBody>
      </p:sp>
    </p:spTree>
    <p:extLst>
      <p:ext uri="{BB962C8B-B14F-4D97-AF65-F5344CB8AC3E}">
        <p14:creationId xmlns:p14="http://schemas.microsoft.com/office/powerpoint/2010/main" val="2781705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49307" y="1150933"/>
            <a:ext cx="9381774" cy="848670"/>
          </a:xfrm>
        </p:spPr>
        <p:txBody>
          <a:bodyPr>
            <a:noAutofit/>
          </a:bodyPr>
          <a:lstStyle/>
          <a:p>
            <a:pPr marL="457200" indent="-457200">
              <a:buClr>
                <a:srgbClr val="3F3F3F"/>
              </a:buClr>
              <a:buSzPct val="100000"/>
              <a:buFont typeface="+mj-lt"/>
              <a:buAutoNum type="arabicPeriod" startAt="3"/>
            </a:pPr>
            <a:r>
              <a:rPr lang="en-US" sz="1800" b="0" dirty="0">
                <a:solidFill>
                  <a:schemeClr val="tx1">
                    <a:lumMod val="75000"/>
                    <a:lumOff val="25000"/>
                  </a:schemeClr>
                </a:solidFill>
              </a:rPr>
              <a:t>Next, enter any additional information required by your organization such as phone number, email address and/or a photo and then click the tab labeled “Groups”.</a:t>
            </a:r>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6</a:t>
            </a:r>
          </a:p>
        </p:txBody>
      </p:sp>
      <p:pic>
        <p:nvPicPr>
          <p:cNvPr id="9" name="Picture 8"/>
          <p:cNvPicPr>
            <a:picLocks noChangeAspect="1"/>
          </p:cNvPicPr>
          <p:nvPr/>
        </p:nvPicPr>
        <p:blipFill>
          <a:blip r:embed="rId3"/>
          <a:stretch>
            <a:fillRect/>
          </a:stretch>
        </p:blipFill>
        <p:spPr>
          <a:xfrm>
            <a:off x="1561791" y="1991449"/>
            <a:ext cx="8831460" cy="4159287"/>
          </a:xfrm>
          <a:prstGeom prst="rect">
            <a:avLst/>
          </a:prstGeom>
        </p:spPr>
      </p:pic>
      <p:sp>
        <p:nvSpPr>
          <p:cNvPr id="17" name="Title 13">
            <a:extLst/>
          </p:cNvPr>
          <p:cNvSpPr>
            <a:spLocks noGrp="1"/>
          </p:cNvSpPr>
          <p:nvPr>
            <p:ph type="title"/>
          </p:nvPr>
        </p:nvSpPr>
        <p:spPr>
          <a:xfrm>
            <a:off x="518677" y="2964"/>
            <a:ext cx="10467001" cy="1147969"/>
          </a:xfrm>
        </p:spPr>
        <p:txBody>
          <a:bodyPr>
            <a:normAutofit/>
          </a:bodyPr>
          <a:lstStyle/>
          <a:p>
            <a:r>
              <a:rPr lang="en-US" sz="3600" dirty="0"/>
              <a:t>How do I create a new user?</a:t>
            </a:r>
            <a:endParaRPr lang="en-US" sz="3600" b="0" dirty="0"/>
          </a:p>
        </p:txBody>
      </p:sp>
    </p:spTree>
    <p:extLst>
      <p:ext uri="{BB962C8B-B14F-4D97-AF65-F5344CB8AC3E}">
        <p14:creationId xmlns:p14="http://schemas.microsoft.com/office/powerpoint/2010/main" val="160258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49307" y="1150933"/>
            <a:ext cx="10065916" cy="848670"/>
          </a:xfrm>
        </p:spPr>
        <p:txBody>
          <a:bodyPr>
            <a:noAutofit/>
          </a:bodyPr>
          <a:lstStyle/>
          <a:p>
            <a:pPr marL="457200" indent="-457200">
              <a:buClr>
                <a:srgbClr val="3F3F3F"/>
              </a:buClr>
              <a:buSzPct val="100000"/>
              <a:buFont typeface="+mj-lt"/>
              <a:buAutoNum type="arabicPeriod" startAt="4"/>
            </a:pPr>
            <a:r>
              <a:rPr lang="en-US" sz="1800" b="0" dirty="0">
                <a:solidFill>
                  <a:schemeClr val="tx1">
                    <a:lumMod val="75000"/>
                    <a:lumOff val="25000"/>
                  </a:schemeClr>
                </a:solidFill>
              </a:rPr>
              <a:t>This next screen will allow you to assign a group/access rights to this new user. Click on the “Choose” button located next to the prompt “Add Group”.</a:t>
            </a:r>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7</a:t>
            </a:r>
          </a:p>
        </p:txBody>
      </p:sp>
      <p:pic>
        <p:nvPicPr>
          <p:cNvPr id="2" name="Picture 1"/>
          <p:cNvPicPr>
            <a:picLocks noChangeAspect="1"/>
          </p:cNvPicPr>
          <p:nvPr/>
        </p:nvPicPr>
        <p:blipFill>
          <a:blip r:embed="rId3"/>
          <a:stretch>
            <a:fillRect/>
          </a:stretch>
        </p:blipFill>
        <p:spPr>
          <a:xfrm>
            <a:off x="1043590" y="2154883"/>
            <a:ext cx="4638675" cy="2905125"/>
          </a:xfrm>
          <a:prstGeom prst="rect">
            <a:avLst/>
          </a:prstGeom>
        </p:spPr>
      </p:pic>
      <p:sp>
        <p:nvSpPr>
          <p:cNvPr id="10" name="Title 13">
            <a:extLst/>
          </p:cNvPr>
          <p:cNvSpPr>
            <a:spLocks noGrp="1"/>
          </p:cNvSpPr>
          <p:nvPr>
            <p:ph type="title"/>
          </p:nvPr>
        </p:nvSpPr>
        <p:spPr>
          <a:xfrm>
            <a:off x="518677" y="2964"/>
            <a:ext cx="10467001" cy="1147969"/>
          </a:xfrm>
        </p:spPr>
        <p:txBody>
          <a:bodyPr>
            <a:normAutofit/>
          </a:bodyPr>
          <a:lstStyle/>
          <a:p>
            <a:r>
              <a:rPr lang="en-US" sz="3600" dirty="0"/>
              <a:t>How do I create a new user?</a:t>
            </a:r>
            <a:endParaRPr lang="en-US" sz="3600" b="0" dirty="0"/>
          </a:p>
        </p:txBody>
      </p:sp>
    </p:spTree>
    <p:extLst>
      <p:ext uri="{BB962C8B-B14F-4D97-AF65-F5344CB8AC3E}">
        <p14:creationId xmlns:p14="http://schemas.microsoft.com/office/powerpoint/2010/main" val="4178635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719219" y="1390713"/>
            <a:ext cx="10065916" cy="709868"/>
          </a:xfrm>
        </p:spPr>
        <p:txBody>
          <a:bodyPr>
            <a:noAutofit/>
          </a:bodyPr>
          <a:lstStyle/>
          <a:p>
            <a:pPr marL="457200" indent="-457200">
              <a:buClr>
                <a:srgbClr val="3F3F3F"/>
              </a:buClr>
              <a:buSzPct val="100000"/>
              <a:buFont typeface="+mj-lt"/>
              <a:buAutoNum type="arabicPeriod" startAt="5"/>
            </a:pPr>
            <a:r>
              <a:rPr lang="en-US" sz="1800" b="0" dirty="0">
                <a:solidFill>
                  <a:schemeClr val="tx1">
                    <a:lumMod val="75000"/>
                    <a:lumOff val="25000"/>
                  </a:schemeClr>
                </a:solidFill>
              </a:rPr>
              <a:t>The popup window will display all currently existing groups. Click on the group you would like to assign to the new user. Remember this user will inherit all access rights associated with the selected group(s).</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create a new user?</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8</a:t>
            </a:r>
          </a:p>
        </p:txBody>
      </p:sp>
      <p:pic>
        <p:nvPicPr>
          <p:cNvPr id="3" name="Picture 2"/>
          <p:cNvPicPr>
            <a:picLocks noChangeAspect="1"/>
          </p:cNvPicPr>
          <p:nvPr/>
        </p:nvPicPr>
        <p:blipFill>
          <a:blip r:embed="rId3"/>
          <a:stretch>
            <a:fillRect/>
          </a:stretch>
        </p:blipFill>
        <p:spPr>
          <a:xfrm>
            <a:off x="2609315" y="2340361"/>
            <a:ext cx="6896100" cy="4086225"/>
          </a:xfrm>
          <a:prstGeom prst="rect">
            <a:avLst/>
          </a:prstGeom>
        </p:spPr>
      </p:pic>
    </p:spTree>
    <p:extLst>
      <p:ext uri="{BB962C8B-B14F-4D97-AF65-F5344CB8AC3E}">
        <p14:creationId xmlns:p14="http://schemas.microsoft.com/office/powerpoint/2010/main" val="3889964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23549" y="1311406"/>
            <a:ext cx="10065916" cy="709868"/>
          </a:xfrm>
        </p:spPr>
        <p:txBody>
          <a:bodyPr>
            <a:noAutofit/>
          </a:bodyPr>
          <a:lstStyle/>
          <a:p>
            <a:pPr marL="457200" indent="-457200">
              <a:buClr>
                <a:srgbClr val="3F3F3F"/>
              </a:buClr>
              <a:buSzPct val="100000"/>
              <a:buFont typeface="+mj-lt"/>
              <a:buAutoNum type="arabicPeriod" startAt="6"/>
            </a:pPr>
            <a:r>
              <a:rPr lang="en-US" sz="1800" b="0" dirty="0">
                <a:solidFill>
                  <a:schemeClr val="tx1">
                    <a:lumMod val="75000"/>
                    <a:lumOff val="25000"/>
                  </a:schemeClr>
                </a:solidFill>
              </a:rPr>
              <a:t>Confirmation will appear in the form of text in a green bar at the top. Continue with this process until all desired groups have been selected. To close this window, click on the X located in the upper right corner.</a:t>
            </a:r>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9</a:t>
            </a:r>
          </a:p>
        </p:txBody>
      </p:sp>
      <p:pic>
        <p:nvPicPr>
          <p:cNvPr id="5" name="Picture 4"/>
          <p:cNvPicPr>
            <a:picLocks noChangeAspect="1"/>
          </p:cNvPicPr>
          <p:nvPr/>
        </p:nvPicPr>
        <p:blipFill>
          <a:blip r:embed="rId3"/>
          <a:stretch>
            <a:fillRect/>
          </a:stretch>
        </p:blipFill>
        <p:spPr>
          <a:xfrm>
            <a:off x="2724795" y="2078715"/>
            <a:ext cx="6972300" cy="4572000"/>
          </a:xfrm>
          <a:prstGeom prst="rect">
            <a:avLst/>
          </a:prstGeom>
        </p:spPr>
      </p:pic>
      <p:sp>
        <p:nvSpPr>
          <p:cNvPr id="9" name="Title 13">
            <a:extLst/>
          </p:cNvPr>
          <p:cNvSpPr>
            <a:spLocks noGrp="1"/>
          </p:cNvSpPr>
          <p:nvPr>
            <p:ph type="title"/>
          </p:nvPr>
        </p:nvSpPr>
        <p:spPr>
          <a:xfrm>
            <a:off x="518677" y="2964"/>
            <a:ext cx="10467001" cy="1147969"/>
          </a:xfrm>
        </p:spPr>
        <p:txBody>
          <a:bodyPr>
            <a:normAutofit/>
          </a:bodyPr>
          <a:lstStyle/>
          <a:p>
            <a:r>
              <a:rPr lang="en-US" sz="3600" dirty="0"/>
              <a:t>How do I create a new user?</a:t>
            </a:r>
            <a:endParaRPr lang="en-US" sz="3600" b="0" dirty="0"/>
          </a:p>
        </p:txBody>
      </p:sp>
    </p:spTree>
    <p:extLst>
      <p:ext uri="{BB962C8B-B14F-4D97-AF65-F5344CB8AC3E}">
        <p14:creationId xmlns:p14="http://schemas.microsoft.com/office/powerpoint/2010/main" val="2156524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23549" y="1570659"/>
            <a:ext cx="10065916" cy="709868"/>
          </a:xfrm>
        </p:spPr>
        <p:txBody>
          <a:bodyPr>
            <a:noAutofit/>
          </a:bodyPr>
          <a:lstStyle/>
          <a:p>
            <a:pPr marL="457200" indent="-457200">
              <a:buClr>
                <a:srgbClr val="3F3F3F"/>
              </a:buClr>
              <a:buSzPct val="100000"/>
              <a:buFont typeface="+mj-lt"/>
              <a:buAutoNum type="arabicPeriod" startAt="7"/>
            </a:pPr>
            <a:r>
              <a:rPr lang="en-US" sz="1800" b="0" dirty="0">
                <a:solidFill>
                  <a:schemeClr val="tx1">
                    <a:lumMod val="75000"/>
                    <a:lumOff val="25000"/>
                  </a:schemeClr>
                </a:solidFill>
              </a:rPr>
              <a:t>The final step in creating a new user involves assigning a credential which is a unique identifier for that user. Click on the “Credentials” tab to assign a credential to your new user.</a:t>
            </a:r>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10</a:t>
            </a:r>
          </a:p>
        </p:txBody>
      </p:sp>
      <p:pic>
        <p:nvPicPr>
          <p:cNvPr id="2" name="Picture 1"/>
          <p:cNvPicPr>
            <a:picLocks noChangeAspect="1"/>
          </p:cNvPicPr>
          <p:nvPr/>
        </p:nvPicPr>
        <p:blipFill>
          <a:blip r:embed="rId3"/>
          <a:stretch>
            <a:fillRect/>
          </a:stretch>
        </p:blipFill>
        <p:spPr>
          <a:xfrm>
            <a:off x="1261795" y="2612610"/>
            <a:ext cx="5057775" cy="3057525"/>
          </a:xfrm>
          <a:prstGeom prst="rect">
            <a:avLst/>
          </a:prstGeom>
        </p:spPr>
      </p:pic>
      <p:sp>
        <p:nvSpPr>
          <p:cNvPr id="9" name="Title 13">
            <a:extLst/>
          </p:cNvPr>
          <p:cNvSpPr>
            <a:spLocks noGrp="1"/>
          </p:cNvSpPr>
          <p:nvPr>
            <p:ph type="title"/>
          </p:nvPr>
        </p:nvSpPr>
        <p:spPr>
          <a:xfrm>
            <a:off x="518677" y="2964"/>
            <a:ext cx="10467001" cy="1147969"/>
          </a:xfrm>
        </p:spPr>
        <p:txBody>
          <a:bodyPr>
            <a:normAutofit/>
          </a:bodyPr>
          <a:lstStyle/>
          <a:p>
            <a:r>
              <a:rPr lang="en-US" sz="3600" dirty="0"/>
              <a:t>How do I create a new user?</a:t>
            </a:r>
            <a:endParaRPr lang="en-US" sz="3600" b="0" dirty="0"/>
          </a:p>
        </p:txBody>
      </p:sp>
    </p:spTree>
    <p:extLst>
      <p:ext uri="{BB962C8B-B14F-4D97-AF65-F5344CB8AC3E}">
        <p14:creationId xmlns:p14="http://schemas.microsoft.com/office/powerpoint/2010/main" val="2857856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719219" y="1084252"/>
            <a:ext cx="10065916" cy="713758"/>
          </a:xfrm>
        </p:spPr>
        <p:txBody>
          <a:bodyPr>
            <a:noAutofit/>
          </a:bodyPr>
          <a:lstStyle/>
          <a:p>
            <a:pPr marL="457200" indent="-457200">
              <a:buClr>
                <a:srgbClr val="3F3F3F"/>
              </a:buClr>
              <a:buSzPct val="100000"/>
              <a:buFont typeface="+mj-lt"/>
              <a:buAutoNum type="arabicPeriod" startAt="8"/>
            </a:pPr>
            <a:r>
              <a:rPr lang="en-US" sz="1800" b="0" dirty="0">
                <a:solidFill>
                  <a:schemeClr val="tx1">
                    <a:lumMod val="75000"/>
                    <a:lumOff val="25000"/>
                  </a:schemeClr>
                </a:solidFill>
              </a:rPr>
              <a:t>The most common credentials among our clients are access card/key FOB and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Pass.	</a:t>
            </a:r>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11</a:t>
            </a:r>
          </a:p>
        </p:txBody>
      </p:sp>
      <p:pic>
        <p:nvPicPr>
          <p:cNvPr id="3" name="Picture 2"/>
          <p:cNvPicPr>
            <a:picLocks noChangeAspect="1"/>
          </p:cNvPicPr>
          <p:nvPr/>
        </p:nvPicPr>
        <p:blipFill>
          <a:blip r:embed="rId3"/>
          <a:stretch>
            <a:fillRect/>
          </a:stretch>
        </p:blipFill>
        <p:spPr>
          <a:xfrm>
            <a:off x="1163659" y="2063458"/>
            <a:ext cx="7486650" cy="4000500"/>
          </a:xfrm>
          <a:prstGeom prst="rect">
            <a:avLst/>
          </a:prstGeom>
        </p:spPr>
      </p:pic>
      <p:sp>
        <p:nvSpPr>
          <p:cNvPr id="4" name="Rectangle 3"/>
          <p:cNvSpPr/>
          <p:nvPr/>
        </p:nvSpPr>
        <p:spPr>
          <a:xfrm>
            <a:off x="8650310" y="2824414"/>
            <a:ext cx="2580067" cy="2585323"/>
          </a:xfrm>
          <a:prstGeom prst="rect">
            <a:avLst/>
          </a:prstGeom>
        </p:spPr>
        <p:txBody>
          <a:bodyPr wrap="square">
            <a:spAutoFit/>
          </a:bodyPr>
          <a:lstStyle/>
          <a:p>
            <a:pPr>
              <a:buClr>
                <a:srgbClr val="3F3F3F"/>
              </a:buClr>
              <a:buSzPct val="100000"/>
            </a:pPr>
            <a:r>
              <a:rPr lang="en-US" dirty="0">
                <a:solidFill>
                  <a:schemeClr val="tx1">
                    <a:lumMod val="75000"/>
                    <a:lumOff val="25000"/>
                  </a:schemeClr>
                </a:solidFill>
              </a:rPr>
              <a:t>To assign a card or key FOB from the pool of previously loaded access cards/FOBs, click here.</a:t>
            </a:r>
          </a:p>
          <a:p>
            <a:pPr>
              <a:buClr>
                <a:srgbClr val="3F3F3F"/>
              </a:buClr>
              <a:buSzPct val="100000"/>
            </a:pPr>
            <a:endParaRPr lang="en-US" dirty="0">
              <a:solidFill>
                <a:schemeClr val="tx1">
                  <a:lumMod val="75000"/>
                  <a:lumOff val="25000"/>
                </a:schemeClr>
              </a:solidFill>
            </a:endParaRPr>
          </a:p>
          <a:p>
            <a:pPr>
              <a:buClr>
                <a:srgbClr val="3F3F3F"/>
              </a:buClr>
              <a:buSzPct val="100000"/>
            </a:pPr>
            <a:endParaRPr lang="en-US" dirty="0">
              <a:solidFill>
                <a:schemeClr val="tx1">
                  <a:lumMod val="75000"/>
                  <a:lumOff val="25000"/>
                </a:schemeClr>
              </a:solidFill>
            </a:endParaRPr>
          </a:p>
          <a:p>
            <a:pPr>
              <a:buClr>
                <a:srgbClr val="3F3F3F"/>
              </a:buClr>
              <a:buSzPct val="100000"/>
            </a:pPr>
            <a:r>
              <a:rPr lang="en-US" dirty="0">
                <a:solidFill>
                  <a:schemeClr val="tx1">
                    <a:lumMod val="75000"/>
                    <a:lumOff val="25000"/>
                  </a:schemeClr>
                </a:solidFill>
              </a:rPr>
              <a:t>To assign a </a:t>
            </a:r>
            <a:r>
              <a:rPr lang="en-US" dirty="0" err="1">
                <a:solidFill>
                  <a:schemeClr val="tx1">
                    <a:lumMod val="75000"/>
                    <a:lumOff val="25000"/>
                  </a:schemeClr>
                </a:solidFill>
              </a:rPr>
              <a:t>Brivo</a:t>
            </a:r>
            <a:r>
              <a:rPr lang="en-US" dirty="0">
                <a:solidFill>
                  <a:schemeClr val="tx1">
                    <a:lumMod val="75000"/>
                    <a:lumOff val="25000"/>
                  </a:schemeClr>
                </a:solidFill>
              </a:rPr>
              <a:t> </a:t>
            </a:r>
            <a:r>
              <a:rPr lang="en-US" dirty="0" err="1">
                <a:solidFill>
                  <a:schemeClr val="tx1">
                    <a:lumMod val="75000"/>
                    <a:lumOff val="25000"/>
                  </a:schemeClr>
                </a:solidFill>
              </a:rPr>
              <a:t>Onair</a:t>
            </a:r>
            <a:r>
              <a:rPr lang="en-US" dirty="0">
                <a:solidFill>
                  <a:schemeClr val="tx1">
                    <a:lumMod val="75000"/>
                    <a:lumOff val="25000"/>
                  </a:schemeClr>
                </a:solidFill>
              </a:rPr>
              <a:t> Pass, click here.</a:t>
            </a:r>
          </a:p>
        </p:txBody>
      </p:sp>
      <p:cxnSp>
        <p:nvCxnSpPr>
          <p:cNvPr id="11" name="Straight Arrow Connector 10"/>
          <p:cNvCxnSpPr/>
          <p:nvPr/>
        </p:nvCxnSpPr>
        <p:spPr>
          <a:xfrm flipH="1">
            <a:off x="4082601" y="4262446"/>
            <a:ext cx="4816700" cy="724617"/>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p:cNvCxnSpPr/>
          <p:nvPr/>
        </p:nvCxnSpPr>
        <p:spPr>
          <a:xfrm rot="5400000">
            <a:off x="6985714" y="2200216"/>
            <a:ext cx="12700" cy="6372896"/>
          </a:xfrm>
          <a:prstGeom prst="bentConnector4">
            <a:avLst>
              <a:gd name="adj1" fmla="val 3676047"/>
              <a:gd name="adj2" fmla="val 99932"/>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1" name="Title 13">
            <a:extLst/>
          </p:cNvPr>
          <p:cNvSpPr>
            <a:spLocks noGrp="1"/>
          </p:cNvSpPr>
          <p:nvPr>
            <p:ph type="title"/>
          </p:nvPr>
        </p:nvSpPr>
        <p:spPr>
          <a:xfrm>
            <a:off x="518677" y="2964"/>
            <a:ext cx="10467001" cy="1147969"/>
          </a:xfrm>
        </p:spPr>
        <p:txBody>
          <a:bodyPr>
            <a:normAutofit/>
          </a:bodyPr>
          <a:lstStyle/>
          <a:p>
            <a:r>
              <a:rPr lang="en-US" sz="3600" dirty="0"/>
              <a:t>How do I create a new user?</a:t>
            </a:r>
            <a:endParaRPr lang="en-US" sz="3600" b="0" dirty="0"/>
          </a:p>
        </p:txBody>
      </p:sp>
    </p:spTree>
    <p:extLst>
      <p:ext uri="{BB962C8B-B14F-4D97-AF65-F5344CB8AC3E}">
        <p14:creationId xmlns:p14="http://schemas.microsoft.com/office/powerpoint/2010/main" val="2241414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23549" y="1150933"/>
            <a:ext cx="10065916" cy="742261"/>
          </a:xfrm>
        </p:spPr>
        <p:txBody>
          <a:bodyPr>
            <a:noAutofit/>
          </a:bodyPr>
          <a:lstStyle/>
          <a:p>
            <a:pPr>
              <a:buClr>
                <a:srgbClr val="3F3F3F"/>
              </a:buClr>
              <a:buSzPct val="100000"/>
            </a:pPr>
            <a:endParaRPr lang="en-US" sz="1800" b="0" dirty="0">
              <a:solidFill>
                <a:schemeClr val="tx1">
                  <a:lumMod val="75000"/>
                  <a:lumOff val="25000"/>
                </a:schemeClr>
              </a:solidFill>
            </a:endParaRPr>
          </a:p>
          <a:p>
            <a:pPr>
              <a:buClr>
                <a:srgbClr val="3F3F3F"/>
              </a:buClr>
              <a:buSzPct val="100000"/>
            </a:pPr>
            <a:r>
              <a:rPr lang="en-US" sz="1800" b="0" dirty="0">
                <a:solidFill>
                  <a:schemeClr val="tx1">
                    <a:lumMod val="75000"/>
                    <a:lumOff val="25000"/>
                  </a:schemeClr>
                </a:solidFill>
              </a:rPr>
              <a:t>	</a:t>
            </a:r>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12</a:t>
            </a:r>
          </a:p>
        </p:txBody>
      </p:sp>
      <p:sp>
        <p:nvSpPr>
          <p:cNvPr id="12" name="Title 13">
            <a:extLst/>
          </p:cNvPr>
          <p:cNvSpPr>
            <a:spLocks noGrp="1"/>
          </p:cNvSpPr>
          <p:nvPr>
            <p:ph type="title"/>
          </p:nvPr>
        </p:nvSpPr>
        <p:spPr>
          <a:xfrm>
            <a:off x="441403" y="2964"/>
            <a:ext cx="10943520" cy="1147969"/>
          </a:xfrm>
        </p:spPr>
        <p:txBody>
          <a:bodyPr>
            <a:normAutofit/>
          </a:bodyPr>
          <a:lstStyle/>
          <a:p>
            <a:r>
              <a:rPr lang="en-US" sz="3600" dirty="0"/>
              <a:t>How do I view/edit/delete a user?</a:t>
            </a:r>
            <a:endParaRPr lang="en-US" sz="3600" b="0" dirty="0"/>
          </a:p>
        </p:txBody>
      </p:sp>
      <p:sp>
        <p:nvSpPr>
          <p:cNvPr id="16" name="Text Placeholder 14">
            <a:extLst/>
          </p:cNvPr>
          <p:cNvSpPr>
            <a:spLocks noGrp="1"/>
          </p:cNvSpPr>
          <p:nvPr>
            <p:ph type="body" idx="1"/>
          </p:nvPr>
        </p:nvSpPr>
        <p:spPr>
          <a:xfrm>
            <a:off x="495252" y="1090241"/>
            <a:ext cx="9381774" cy="848670"/>
          </a:xfrm>
        </p:spPr>
        <p:txBody>
          <a:bodyPr>
            <a:noAutofit/>
          </a:bodyPr>
          <a:lstStyle/>
          <a:p>
            <a:pPr marL="457200" indent="-457200">
              <a:buClr>
                <a:srgbClr val="3F3F3F"/>
              </a:buClr>
              <a:buSzPct val="100000"/>
              <a:buFont typeface="+mj-lt"/>
              <a:buAutoNum type="arabicPeriod"/>
            </a:pPr>
            <a:r>
              <a:rPr lang="en-US" sz="1800" b="0" dirty="0">
                <a:solidFill>
                  <a:schemeClr val="tx1">
                    <a:lumMod val="75000"/>
                    <a:lumOff val="25000"/>
                  </a:schemeClr>
                </a:solidFill>
              </a:rPr>
              <a:t>From the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home page, click on the Users tab and then select “Users” from the drop down menu.</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pic>
        <p:nvPicPr>
          <p:cNvPr id="7" name="Picture 6"/>
          <p:cNvPicPr>
            <a:picLocks noChangeAspect="1"/>
          </p:cNvPicPr>
          <p:nvPr/>
        </p:nvPicPr>
        <p:blipFill>
          <a:blip r:embed="rId3"/>
          <a:stretch>
            <a:fillRect/>
          </a:stretch>
        </p:blipFill>
        <p:spPr>
          <a:xfrm>
            <a:off x="972981" y="2024329"/>
            <a:ext cx="8734425" cy="771525"/>
          </a:xfrm>
          <a:prstGeom prst="rect">
            <a:avLst/>
          </a:prstGeom>
        </p:spPr>
      </p:pic>
      <p:pic>
        <p:nvPicPr>
          <p:cNvPr id="8" name="Picture 7"/>
          <p:cNvPicPr>
            <a:picLocks noChangeAspect="1"/>
          </p:cNvPicPr>
          <p:nvPr/>
        </p:nvPicPr>
        <p:blipFill>
          <a:blip r:embed="rId4"/>
          <a:stretch>
            <a:fillRect/>
          </a:stretch>
        </p:blipFill>
        <p:spPr>
          <a:xfrm>
            <a:off x="4348699" y="1998571"/>
            <a:ext cx="1833160" cy="1863212"/>
          </a:xfrm>
          <a:prstGeom prst="rect">
            <a:avLst/>
          </a:prstGeom>
        </p:spPr>
      </p:pic>
      <p:sp>
        <p:nvSpPr>
          <p:cNvPr id="24" name="Text Placeholder 14">
            <a:extLst/>
          </p:cNvPr>
          <p:cNvSpPr>
            <a:spLocks noGrp="1"/>
          </p:cNvSpPr>
          <p:nvPr>
            <p:ph type="body" idx="1"/>
          </p:nvPr>
        </p:nvSpPr>
        <p:spPr>
          <a:xfrm>
            <a:off x="208548" y="4647165"/>
            <a:ext cx="3935089" cy="848670"/>
          </a:xfrm>
        </p:spPr>
        <p:txBody>
          <a:bodyPr>
            <a:noAutofit/>
          </a:bodyPr>
          <a:lstStyle/>
          <a:p>
            <a:pPr marL="457200" indent="-457200">
              <a:buClr>
                <a:srgbClr val="3F3F3F"/>
              </a:buClr>
              <a:buSzPct val="100000"/>
              <a:buFont typeface="+mj-lt"/>
              <a:buAutoNum type="arabicPeriod" startAt="2"/>
            </a:pPr>
            <a:r>
              <a:rPr lang="en-US" sz="1800" b="0" dirty="0">
                <a:solidFill>
                  <a:schemeClr val="tx1">
                    <a:lumMod val="75000"/>
                    <a:lumOff val="25000"/>
                  </a:schemeClr>
                </a:solidFill>
              </a:rPr>
              <a:t>An alphabetized list of all users will appear. Click on the user you would like to view / edit / delete.</a:t>
            </a:r>
          </a:p>
        </p:txBody>
      </p:sp>
      <p:grpSp>
        <p:nvGrpSpPr>
          <p:cNvPr id="37" name="Group 36"/>
          <p:cNvGrpSpPr/>
          <p:nvPr/>
        </p:nvGrpSpPr>
        <p:grpSpPr>
          <a:xfrm>
            <a:off x="4192811" y="3995499"/>
            <a:ext cx="1908621" cy="2152002"/>
            <a:chOff x="4662636" y="4101261"/>
            <a:chExt cx="1908621" cy="2152002"/>
          </a:xfrm>
        </p:grpSpPr>
        <p:pic>
          <p:nvPicPr>
            <p:cNvPr id="9" name="Picture 8"/>
            <p:cNvPicPr>
              <a:picLocks noChangeAspect="1"/>
            </p:cNvPicPr>
            <p:nvPr/>
          </p:nvPicPr>
          <p:blipFill>
            <a:blip r:embed="rId5"/>
            <a:stretch>
              <a:fillRect/>
            </a:stretch>
          </p:blipFill>
          <p:spPr>
            <a:xfrm>
              <a:off x="4662636" y="4101261"/>
              <a:ext cx="1908621" cy="2152002"/>
            </a:xfrm>
            <a:prstGeom prst="rect">
              <a:avLst/>
            </a:prstGeom>
          </p:spPr>
        </p:pic>
        <p:sp>
          <p:nvSpPr>
            <p:cNvPr id="27" name="TextBox 26"/>
            <p:cNvSpPr txBox="1"/>
            <p:nvPr/>
          </p:nvSpPr>
          <p:spPr>
            <a:xfrm>
              <a:off x="5097266" y="4540373"/>
              <a:ext cx="1379257" cy="276999"/>
            </a:xfrm>
            <a:prstGeom prst="rect">
              <a:avLst/>
            </a:prstGeom>
            <a:solidFill>
              <a:schemeClr val="tx1">
                <a:lumMod val="95000"/>
                <a:lumOff val="5000"/>
              </a:schemeClr>
            </a:solidFill>
          </p:spPr>
          <p:txBody>
            <a:bodyPr wrap="square" rtlCol="0">
              <a:spAutoFit/>
            </a:bodyPr>
            <a:lstStyle/>
            <a:p>
              <a:r>
                <a:rPr lang="en-US" sz="1200" dirty="0">
                  <a:solidFill>
                    <a:schemeClr val="bg1"/>
                  </a:solidFill>
                </a:rPr>
                <a:t>Smith, Bob</a:t>
              </a:r>
            </a:p>
          </p:txBody>
        </p:sp>
        <p:sp>
          <p:nvSpPr>
            <p:cNvPr id="28" name="TextBox 27"/>
            <p:cNvSpPr txBox="1"/>
            <p:nvPr/>
          </p:nvSpPr>
          <p:spPr>
            <a:xfrm>
              <a:off x="5105717" y="4951088"/>
              <a:ext cx="1379257" cy="276999"/>
            </a:xfrm>
            <a:prstGeom prst="rect">
              <a:avLst/>
            </a:prstGeom>
            <a:solidFill>
              <a:schemeClr val="tx1">
                <a:lumMod val="95000"/>
                <a:lumOff val="5000"/>
              </a:schemeClr>
            </a:solidFill>
          </p:spPr>
          <p:txBody>
            <a:bodyPr wrap="square" rtlCol="0">
              <a:spAutoFit/>
            </a:bodyPr>
            <a:lstStyle/>
            <a:p>
              <a:r>
                <a:rPr lang="en-US" sz="1200" dirty="0">
                  <a:solidFill>
                    <a:schemeClr val="bg1"/>
                  </a:solidFill>
                </a:rPr>
                <a:t>Doe, Jane</a:t>
              </a:r>
            </a:p>
          </p:txBody>
        </p:sp>
        <p:sp>
          <p:nvSpPr>
            <p:cNvPr id="29" name="TextBox 28"/>
            <p:cNvSpPr txBox="1"/>
            <p:nvPr/>
          </p:nvSpPr>
          <p:spPr>
            <a:xfrm>
              <a:off x="5105717" y="5398924"/>
              <a:ext cx="1379257" cy="276999"/>
            </a:xfrm>
            <a:prstGeom prst="rect">
              <a:avLst/>
            </a:prstGeom>
            <a:solidFill>
              <a:schemeClr val="tx1">
                <a:lumMod val="95000"/>
                <a:lumOff val="5000"/>
              </a:schemeClr>
            </a:solidFill>
          </p:spPr>
          <p:txBody>
            <a:bodyPr wrap="square" rtlCol="0">
              <a:spAutoFit/>
            </a:bodyPr>
            <a:lstStyle/>
            <a:p>
              <a:r>
                <a:rPr lang="en-US" sz="1200" dirty="0">
                  <a:solidFill>
                    <a:schemeClr val="bg1"/>
                  </a:solidFill>
                </a:rPr>
                <a:t>Jones, Mary</a:t>
              </a:r>
            </a:p>
          </p:txBody>
        </p:sp>
        <p:sp>
          <p:nvSpPr>
            <p:cNvPr id="31" name="TextBox 30"/>
            <p:cNvSpPr txBox="1"/>
            <p:nvPr/>
          </p:nvSpPr>
          <p:spPr>
            <a:xfrm>
              <a:off x="5107510" y="5850128"/>
              <a:ext cx="1379257" cy="276999"/>
            </a:xfrm>
            <a:prstGeom prst="rect">
              <a:avLst/>
            </a:prstGeom>
            <a:solidFill>
              <a:schemeClr val="tx1">
                <a:lumMod val="95000"/>
                <a:lumOff val="5000"/>
              </a:schemeClr>
            </a:solidFill>
          </p:spPr>
          <p:txBody>
            <a:bodyPr wrap="square" rtlCol="0">
              <a:spAutoFit/>
            </a:bodyPr>
            <a:lstStyle/>
            <a:p>
              <a:r>
                <a:rPr lang="en-US" sz="1200" dirty="0">
                  <a:solidFill>
                    <a:schemeClr val="bg1"/>
                  </a:solidFill>
                </a:rPr>
                <a:t>Williams, Mike</a:t>
              </a:r>
            </a:p>
          </p:txBody>
        </p:sp>
      </p:grpSp>
      <p:pic>
        <p:nvPicPr>
          <p:cNvPr id="36" name="Picture 35"/>
          <p:cNvPicPr>
            <a:picLocks noChangeAspect="1"/>
          </p:cNvPicPr>
          <p:nvPr/>
        </p:nvPicPr>
        <p:blipFill>
          <a:blip r:embed="rId6"/>
          <a:stretch>
            <a:fillRect/>
          </a:stretch>
        </p:blipFill>
        <p:spPr>
          <a:xfrm>
            <a:off x="6199780" y="4513832"/>
            <a:ext cx="4895915" cy="575990"/>
          </a:xfrm>
          <a:prstGeom prst="rect">
            <a:avLst/>
          </a:prstGeom>
        </p:spPr>
      </p:pic>
      <p:sp>
        <p:nvSpPr>
          <p:cNvPr id="38" name="Text Placeholder 14">
            <a:extLst/>
          </p:cNvPr>
          <p:cNvSpPr>
            <a:spLocks noGrp="1"/>
          </p:cNvSpPr>
          <p:nvPr>
            <p:ph type="body" idx="1"/>
          </p:nvPr>
        </p:nvSpPr>
        <p:spPr>
          <a:xfrm>
            <a:off x="6458230" y="5471561"/>
            <a:ext cx="3935089" cy="848670"/>
          </a:xfrm>
        </p:spPr>
        <p:txBody>
          <a:bodyPr>
            <a:noAutofit/>
          </a:bodyPr>
          <a:lstStyle/>
          <a:p>
            <a:pPr>
              <a:buClr>
                <a:srgbClr val="3F3F3F"/>
              </a:buClr>
              <a:buSzPct val="100000"/>
            </a:pPr>
            <a:r>
              <a:rPr lang="en-US" sz="1800" b="0" dirty="0">
                <a:solidFill>
                  <a:schemeClr val="tx1">
                    <a:lumMod val="75000"/>
                    <a:lumOff val="25000"/>
                  </a:schemeClr>
                </a:solidFill>
              </a:rPr>
              <a:t>Note that the colored icon next to each user name represents the current user status as explained in the key above.</a:t>
            </a:r>
          </a:p>
        </p:txBody>
      </p:sp>
    </p:spTree>
    <p:extLst>
      <p:ext uri="{BB962C8B-B14F-4D97-AF65-F5344CB8AC3E}">
        <p14:creationId xmlns:p14="http://schemas.microsoft.com/office/powerpoint/2010/main" val="4117599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23549" y="1150933"/>
            <a:ext cx="10065916" cy="742261"/>
          </a:xfrm>
        </p:spPr>
        <p:txBody>
          <a:bodyPr>
            <a:noAutofit/>
          </a:bodyPr>
          <a:lstStyle/>
          <a:p>
            <a:pPr>
              <a:buClr>
                <a:srgbClr val="3F3F3F"/>
              </a:buClr>
              <a:buSzPct val="100000"/>
            </a:pPr>
            <a:endParaRPr lang="en-US" sz="1800" b="0" dirty="0">
              <a:solidFill>
                <a:schemeClr val="tx1">
                  <a:lumMod val="75000"/>
                  <a:lumOff val="25000"/>
                </a:schemeClr>
              </a:solidFill>
            </a:endParaRPr>
          </a:p>
          <a:p>
            <a:pPr>
              <a:buClr>
                <a:srgbClr val="3F3F3F"/>
              </a:buClr>
              <a:buSzPct val="100000"/>
            </a:pPr>
            <a:r>
              <a:rPr lang="en-US" sz="1800" b="0" dirty="0">
                <a:solidFill>
                  <a:schemeClr val="tx1">
                    <a:lumMod val="75000"/>
                    <a:lumOff val="25000"/>
                  </a:schemeClr>
                </a:solidFill>
              </a:rPr>
              <a:t>	</a:t>
            </a:r>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13</a:t>
            </a:r>
          </a:p>
        </p:txBody>
      </p:sp>
      <p:sp>
        <p:nvSpPr>
          <p:cNvPr id="12" name="Title 13">
            <a:extLst/>
          </p:cNvPr>
          <p:cNvSpPr>
            <a:spLocks noGrp="1"/>
          </p:cNvSpPr>
          <p:nvPr>
            <p:ph type="title"/>
          </p:nvPr>
        </p:nvSpPr>
        <p:spPr>
          <a:xfrm>
            <a:off x="441403" y="2964"/>
            <a:ext cx="10943520" cy="1147969"/>
          </a:xfrm>
        </p:spPr>
        <p:txBody>
          <a:bodyPr>
            <a:normAutofit/>
          </a:bodyPr>
          <a:lstStyle/>
          <a:p>
            <a:r>
              <a:rPr lang="en-US" sz="3600" dirty="0"/>
              <a:t>How do I view/edit/delete a user?</a:t>
            </a:r>
            <a:endParaRPr lang="en-US" sz="3600" b="0" dirty="0"/>
          </a:p>
        </p:txBody>
      </p:sp>
      <p:sp>
        <p:nvSpPr>
          <p:cNvPr id="16" name="Text Placeholder 14">
            <a:extLst/>
          </p:cNvPr>
          <p:cNvSpPr>
            <a:spLocks noGrp="1"/>
          </p:cNvSpPr>
          <p:nvPr>
            <p:ph type="body" idx="1"/>
          </p:nvPr>
        </p:nvSpPr>
        <p:spPr>
          <a:xfrm>
            <a:off x="649307" y="981817"/>
            <a:ext cx="9381774" cy="848670"/>
          </a:xfrm>
        </p:spPr>
        <p:txBody>
          <a:bodyPr>
            <a:noAutofit/>
          </a:bodyPr>
          <a:lstStyle/>
          <a:p>
            <a:pPr marL="457200" indent="-457200">
              <a:buClr>
                <a:srgbClr val="3F3F3F"/>
              </a:buClr>
              <a:buSzPct val="100000"/>
              <a:buFont typeface="+mj-lt"/>
              <a:buAutoNum type="arabicPeriod" startAt="3"/>
            </a:pPr>
            <a:r>
              <a:rPr lang="en-US" sz="1800" b="0" dirty="0">
                <a:solidFill>
                  <a:schemeClr val="tx1">
                    <a:lumMod val="75000"/>
                    <a:lumOff val="25000"/>
                  </a:schemeClr>
                </a:solidFill>
              </a:rPr>
              <a:t>From the user detail screen, you can edit any of the information associated with this user including which group(s) and credential(s) are assigned to him/her.</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pic>
        <p:nvPicPr>
          <p:cNvPr id="42" name="Picture 41"/>
          <p:cNvPicPr>
            <a:picLocks noChangeAspect="1"/>
          </p:cNvPicPr>
          <p:nvPr/>
        </p:nvPicPr>
        <p:blipFill>
          <a:blip r:embed="rId3"/>
          <a:stretch>
            <a:fillRect/>
          </a:stretch>
        </p:blipFill>
        <p:spPr>
          <a:xfrm>
            <a:off x="2429447" y="1941715"/>
            <a:ext cx="8084377" cy="4690935"/>
          </a:xfrm>
          <a:prstGeom prst="rect">
            <a:avLst/>
          </a:prstGeom>
        </p:spPr>
      </p:pic>
    </p:spTree>
    <p:extLst>
      <p:ext uri="{BB962C8B-B14F-4D97-AF65-F5344CB8AC3E}">
        <p14:creationId xmlns:p14="http://schemas.microsoft.com/office/powerpoint/2010/main" val="2386725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23549" y="1150933"/>
            <a:ext cx="10065916" cy="742261"/>
          </a:xfrm>
        </p:spPr>
        <p:txBody>
          <a:bodyPr>
            <a:noAutofit/>
          </a:bodyPr>
          <a:lstStyle/>
          <a:p>
            <a:pPr>
              <a:buClr>
                <a:srgbClr val="3F3F3F"/>
              </a:buClr>
              <a:buSzPct val="100000"/>
            </a:pPr>
            <a:endParaRPr lang="en-US" sz="1800" b="0" dirty="0">
              <a:solidFill>
                <a:schemeClr val="tx1">
                  <a:lumMod val="75000"/>
                  <a:lumOff val="25000"/>
                </a:schemeClr>
              </a:solidFill>
            </a:endParaRPr>
          </a:p>
          <a:p>
            <a:pPr>
              <a:buClr>
                <a:srgbClr val="3F3F3F"/>
              </a:buClr>
              <a:buSzPct val="100000"/>
            </a:pPr>
            <a:r>
              <a:rPr lang="en-US" sz="1800" b="0" dirty="0">
                <a:solidFill>
                  <a:schemeClr val="tx1">
                    <a:lumMod val="75000"/>
                    <a:lumOff val="25000"/>
                  </a:schemeClr>
                </a:solidFill>
              </a:rPr>
              <a:t>	</a:t>
            </a:r>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14</a:t>
            </a:r>
          </a:p>
        </p:txBody>
      </p:sp>
      <p:sp>
        <p:nvSpPr>
          <p:cNvPr id="12" name="Title 13">
            <a:extLst/>
          </p:cNvPr>
          <p:cNvSpPr>
            <a:spLocks noGrp="1"/>
          </p:cNvSpPr>
          <p:nvPr>
            <p:ph type="title"/>
          </p:nvPr>
        </p:nvSpPr>
        <p:spPr>
          <a:xfrm>
            <a:off x="441403" y="2964"/>
            <a:ext cx="10943520" cy="1147969"/>
          </a:xfrm>
        </p:spPr>
        <p:txBody>
          <a:bodyPr>
            <a:normAutofit/>
          </a:bodyPr>
          <a:lstStyle/>
          <a:p>
            <a:r>
              <a:rPr lang="en-US" sz="3600" dirty="0"/>
              <a:t>How do I view/edit/delete a user?</a:t>
            </a:r>
            <a:endParaRPr lang="en-US" sz="3600" b="0" dirty="0"/>
          </a:p>
        </p:txBody>
      </p:sp>
      <p:sp>
        <p:nvSpPr>
          <p:cNvPr id="16" name="Text Placeholder 14">
            <a:extLst/>
          </p:cNvPr>
          <p:cNvSpPr>
            <a:spLocks noGrp="1"/>
          </p:cNvSpPr>
          <p:nvPr>
            <p:ph type="body" idx="1"/>
          </p:nvPr>
        </p:nvSpPr>
        <p:spPr>
          <a:xfrm>
            <a:off x="623549" y="1309983"/>
            <a:ext cx="9381774" cy="848670"/>
          </a:xfrm>
        </p:spPr>
        <p:txBody>
          <a:bodyPr>
            <a:noAutofit/>
          </a:bodyPr>
          <a:lstStyle/>
          <a:p>
            <a:pPr marL="457200" indent="-457200">
              <a:buClr>
                <a:srgbClr val="3F3F3F"/>
              </a:buClr>
              <a:buSzPct val="100000"/>
              <a:buFont typeface="+mj-lt"/>
              <a:buAutoNum type="arabicPeriod" startAt="4"/>
            </a:pPr>
            <a:r>
              <a:rPr lang="en-US" sz="1800" b="0" dirty="0">
                <a:solidFill>
                  <a:schemeClr val="tx1">
                    <a:lumMod val="75000"/>
                    <a:lumOff val="25000"/>
                  </a:schemeClr>
                </a:solidFill>
              </a:rPr>
              <a:t>To remove a user, we recommend you “Suspend” rather than “Delete” the user. Once a user is deleted, the user cannot be undeleted and his/her credentials cannot be monitored for unsuccessful access attempts.</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pic>
        <p:nvPicPr>
          <p:cNvPr id="2" name="Picture 1"/>
          <p:cNvPicPr>
            <a:picLocks noChangeAspect="1"/>
          </p:cNvPicPr>
          <p:nvPr/>
        </p:nvPicPr>
        <p:blipFill>
          <a:blip r:embed="rId3"/>
          <a:stretch>
            <a:fillRect/>
          </a:stretch>
        </p:blipFill>
        <p:spPr>
          <a:xfrm>
            <a:off x="5314436" y="2350711"/>
            <a:ext cx="2571750" cy="2009775"/>
          </a:xfrm>
          <a:prstGeom prst="rect">
            <a:avLst/>
          </a:prstGeom>
        </p:spPr>
      </p:pic>
      <p:sp>
        <p:nvSpPr>
          <p:cNvPr id="11" name="Text Placeholder 14">
            <a:extLst/>
          </p:cNvPr>
          <p:cNvSpPr>
            <a:spLocks noGrp="1"/>
          </p:cNvSpPr>
          <p:nvPr>
            <p:ph type="body" idx="1"/>
          </p:nvPr>
        </p:nvSpPr>
        <p:spPr>
          <a:xfrm>
            <a:off x="979619" y="2593313"/>
            <a:ext cx="4334817" cy="1245955"/>
          </a:xfrm>
        </p:spPr>
        <p:txBody>
          <a:bodyPr>
            <a:noAutofit/>
          </a:bodyPr>
          <a:lstStyle/>
          <a:p>
            <a:pPr>
              <a:buClr>
                <a:srgbClr val="3F3F3F"/>
              </a:buClr>
              <a:buSzPct val="100000"/>
            </a:pPr>
            <a:r>
              <a:rPr lang="en-US" sz="1800" b="0" dirty="0">
                <a:solidFill>
                  <a:schemeClr val="tx1">
                    <a:lumMod val="75000"/>
                    <a:lumOff val="25000"/>
                  </a:schemeClr>
                </a:solidFill>
              </a:rPr>
              <a:t>To suspend a user, click on the “More Operations” button in the top left corner of the user detail screen. And select “Suspend User” from the drop down menu.</a:t>
            </a:r>
          </a:p>
        </p:txBody>
      </p:sp>
      <p:pic>
        <p:nvPicPr>
          <p:cNvPr id="3" name="Picture 2"/>
          <p:cNvPicPr>
            <a:picLocks noChangeAspect="1"/>
          </p:cNvPicPr>
          <p:nvPr/>
        </p:nvPicPr>
        <p:blipFill>
          <a:blip r:embed="rId4"/>
          <a:stretch>
            <a:fillRect/>
          </a:stretch>
        </p:blipFill>
        <p:spPr>
          <a:xfrm>
            <a:off x="5581136" y="4552544"/>
            <a:ext cx="4610100" cy="2038350"/>
          </a:xfrm>
          <a:prstGeom prst="rect">
            <a:avLst/>
          </a:prstGeom>
        </p:spPr>
      </p:pic>
      <p:sp>
        <p:nvSpPr>
          <p:cNvPr id="13" name="Text Placeholder 14">
            <a:extLst/>
          </p:cNvPr>
          <p:cNvSpPr>
            <a:spLocks noGrp="1"/>
          </p:cNvSpPr>
          <p:nvPr>
            <p:ph type="body" idx="1"/>
          </p:nvPr>
        </p:nvSpPr>
        <p:spPr>
          <a:xfrm>
            <a:off x="2390810" y="4849853"/>
            <a:ext cx="3147279" cy="1245955"/>
          </a:xfrm>
        </p:spPr>
        <p:txBody>
          <a:bodyPr>
            <a:noAutofit/>
          </a:bodyPr>
          <a:lstStyle/>
          <a:p>
            <a:pPr>
              <a:buClr>
                <a:srgbClr val="3F3F3F"/>
              </a:buClr>
              <a:buSzPct val="100000"/>
            </a:pPr>
            <a:r>
              <a:rPr lang="en-US" sz="1800" b="0" dirty="0">
                <a:solidFill>
                  <a:schemeClr val="tx1">
                    <a:lumMod val="75000"/>
                    <a:lumOff val="25000"/>
                  </a:schemeClr>
                </a:solidFill>
              </a:rPr>
              <a:t>The user suspension will be confirmed by a green bar across the top of the screen.</a:t>
            </a:r>
          </a:p>
        </p:txBody>
      </p:sp>
    </p:spTree>
    <p:extLst>
      <p:ext uri="{BB962C8B-B14F-4D97-AF65-F5344CB8AC3E}">
        <p14:creationId xmlns:p14="http://schemas.microsoft.com/office/powerpoint/2010/main" val="2833488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23549" y="1150933"/>
            <a:ext cx="10065916" cy="742261"/>
          </a:xfrm>
        </p:spPr>
        <p:txBody>
          <a:bodyPr>
            <a:noAutofit/>
          </a:bodyPr>
          <a:lstStyle/>
          <a:p>
            <a:pPr>
              <a:buClr>
                <a:srgbClr val="3F3F3F"/>
              </a:buClr>
              <a:buSzPct val="100000"/>
            </a:pPr>
            <a:endParaRPr lang="en-US" sz="1800" b="0" dirty="0">
              <a:solidFill>
                <a:schemeClr val="tx1">
                  <a:lumMod val="75000"/>
                  <a:lumOff val="25000"/>
                </a:schemeClr>
              </a:solidFill>
            </a:endParaRPr>
          </a:p>
          <a:p>
            <a:pPr>
              <a:buClr>
                <a:srgbClr val="3F3F3F"/>
              </a:buClr>
              <a:buSzPct val="100000"/>
            </a:pPr>
            <a:r>
              <a:rPr lang="en-US" sz="1800" b="0" dirty="0">
                <a:solidFill>
                  <a:schemeClr val="tx1">
                    <a:lumMod val="75000"/>
                    <a:lumOff val="25000"/>
                  </a:schemeClr>
                </a:solidFill>
              </a:rPr>
              <a:t>	</a:t>
            </a:r>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15</a:t>
            </a:r>
          </a:p>
        </p:txBody>
      </p:sp>
      <p:sp>
        <p:nvSpPr>
          <p:cNvPr id="12" name="Title 13">
            <a:extLst/>
          </p:cNvPr>
          <p:cNvSpPr>
            <a:spLocks noGrp="1"/>
          </p:cNvSpPr>
          <p:nvPr>
            <p:ph type="title"/>
          </p:nvPr>
        </p:nvSpPr>
        <p:spPr>
          <a:xfrm>
            <a:off x="441403" y="2964"/>
            <a:ext cx="10943520" cy="1147969"/>
          </a:xfrm>
        </p:spPr>
        <p:txBody>
          <a:bodyPr>
            <a:normAutofit/>
          </a:bodyPr>
          <a:lstStyle/>
          <a:p>
            <a:r>
              <a:rPr lang="en-US" sz="3600" dirty="0"/>
              <a:t>How do I view/edit/delete a user?</a:t>
            </a:r>
            <a:endParaRPr lang="en-US" sz="3600" b="0" dirty="0"/>
          </a:p>
        </p:txBody>
      </p:sp>
      <p:sp>
        <p:nvSpPr>
          <p:cNvPr id="16" name="Text Placeholder 14">
            <a:extLst/>
          </p:cNvPr>
          <p:cNvSpPr>
            <a:spLocks noGrp="1"/>
          </p:cNvSpPr>
          <p:nvPr>
            <p:ph type="body" idx="1"/>
          </p:nvPr>
        </p:nvSpPr>
        <p:spPr>
          <a:xfrm>
            <a:off x="649307" y="1647581"/>
            <a:ext cx="9381774" cy="848670"/>
          </a:xfrm>
        </p:spPr>
        <p:txBody>
          <a:bodyPr>
            <a:noAutofit/>
          </a:bodyPr>
          <a:lstStyle/>
          <a:p>
            <a:pPr marL="457200" indent="-457200">
              <a:buClr>
                <a:srgbClr val="3F3F3F"/>
              </a:buClr>
              <a:buSzPct val="100000"/>
              <a:buFont typeface="+mj-lt"/>
              <a:buAutoNum type="arabicPeriod" startAt="5"/>
            </a:pPr>
            <a:r>
              <a:rPr lang="en-US" sz="1800" b="0" dirty="0">
                <a:solidFill>
                  <a:schemeClr val="tx1">
                    <a:lumMod val="75000"/>
                    <a:lumOff val="25000"/>
                  </a:schemeClr>
                </a:solidFill>
              </a:rPr>
              <a:t>To return to your user list, simply click on the “User List” button located in the upper left corner of the user detail screen.</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pic>
        <p:nvPicPr>
          <p:cNvPr id="4" name="Picture 3"/>
          <p:cNvPicPr>
            <a:picLocks noChangeAspect="1"/>
          </p:cNvPicPr>
          <p:nvPr/>
        </p:nvPicPr>
        <p:blipFill>
          <a:blip r:embed="rId3"/>
          <a:stretch>
            <a:fillRect/>
          </a:stretch>
        </p:blipFill>
        <p:spPr>
          <a:xfrm>
            <a:off x="3130394" y="2822779"/>
            <a:ext cx="4419600" cy="1457325"/>
          </a:xfrm>
          <a:prstGeom prst="rect">
            <a:avLst/>
          </a:prstGeom>
        </p:spPr>
      </p:pic>
    </p:spTree>
    <p:extLst>
      <p:ext uri="{BB962C8B-B14F-4D97-AF65-F5344CB8AC3E}">
        <p14:creationId xmlns:p14="http://schemas.microsoft.com/office/powerpoint/2010/main" val="1178786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8722"/>
            <a:ext cx="8844264" cy="1147969"/>
          </a:xfrm>
        </p:spPr>
        <p:txBody>
          <a:bodyPr>
            <a:normAutofit/>
          </a:bodyPr>
          <a:lstStyle/>
          <a:p>
            <a:r>
              <a:rPr lang="en-US" sz="3600" dirty="0"/>
              <a:t>Additional Resources</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56839" y="6527605"/>
            <a:ext cx="2132286" cy="246221"/>
          </a:xfrm>
          <a:prstGeom prst="rect">
            <a:avLst/>
          </a:prstGeom>
          <a:noFill/>
        </p:spPr>
        <p:txBody>
          <a:bodyPr wrap="square" rtlCol="0">
            <a:spAutoFit/>
          </a:bodyPr>
          <a:lstStyle/>
          <a:p>
            <a:pPr algn="r"/>
            <a:r>
              <a:rPr lang="en-US" sz="1000" dirty="0"/>
              <a:t>Sept 2019 / 11.46 / 16</a:t>
            </a:r>
          </a:p>
        </p:txBody>
      </p:sp>
      <p:sp>
        <p:nvSpPr>
          <p:cNvPr id="17" name="Text Placeholder 14"/>
          <p:cNvSpPr>
            <a:spLocks noGrp="1"/>
          </p:cNvSpPr>
          <p:nvPr>
            <p:ph type="body" idx="1"/>
          </p:nvPr>
        </p:nvSpPr>
        <p:spPr>
          <a:xfrm>
            <a:off x="518677" y="1450753"/>
            <a:ext cx="9295024" cy="2034862"/>
          </a:xfrm>
        </p:spPr>
        <p:txBody>
          <a:bodyPr>
            <a:normAutofit/>
          </a:bodyPr>
          <a:lstStyle/>
          <a:p>
            <a:pPr>
              <a:spcBef>
                <a:spcPts val="600"/>
              </a:spcBef>
            </a:pPr>
            <a:r>
              <a:rPr lang="en-US" sz="1900" b="0" dirty="0">
                <a:solidFill>
                  <a:schemeClr val="tx1">
                    <a:lumMod val="75000"/>
                    <a:lumOff val="25000"/>
                  </a:schemeClr>
                </a:solidFill>
              </a:rPr>
              <a:t>For additional information and resources, please visit our website at:</a:t>
            </a:r>
          </a:p>
          <a:p>
            <a:pPr>
              <a:spcBef>
                <a:spcPts val="600"/>
              </a:spcBef>
            </a:pPr>
            <a:endParaRPr lang="en-US" sz="1900" b="0" dirty="0">
              <a:solidFill>
                <a:schemeClr val="tx1">
                  <a:lumMod val="75000"/>
                  <a:lumOff val="25000"/>
                </a:schemeClr>
              </a:solidFill>
            </a:endParaRPr>
          </a:p>
          <a:p>
            <a:pPr algn="ctr">
              <a:spcBef>
                <a:spcPts val="600"/>
              </a:spcBef>
            </a:pPr>
            <a:r>
              <a:rPr lang="en-US" sz="2000" dirty="0">
                <a:hlinkClick r:id="rId3"/>
              </a:rPr>
              <a:t>www.jmgsecurity.com</a:t>
            </a:r>
            <a:endParaRPr lang="en-US" sz="1900" b="0" dirty="0">
              <a:solidFill>
                <a:srgbClr val="0070C0"/>
              </a:solidFill>
              <a:hlinkClick r:id="rId4"/>
            </a:endParaRPr>
          </a:p>
          <a:p>
            <a:pPr>
              <a:spcBef>
                <a:spcPts val="600"/>
              </a:spcBef>
            </a:pPr>
            <a:endParaRPr lang="en-US" sz="1900" b="0" dirty="0">
              <a:solidFill>
                <a:srgbClr val="0937C9"/>
              </a:solidFill>
            </a:endParaRPr>
          </a:p>
        </p:txBody>
      </p:sp>
      <p:sp>
        <p:nvSpPr>
          <p:cNvPr id="13" name="Text Placeholder 14"/>
          <p:cNvSpPr>
            <a:spLocks noGrp="1"/>
          </p:cNvSpPr>
          <p:nvPr>
            <p:ph type="body" idx="1"/>
          </p:nvPr>
        </p:nvSpPr>
        <p:spPr>
          <a:xfrm>
            <a:off x="518677" y="3755034"/>
            <a:ext cx="9295024" cy="1148788"/>
          </a:xfrm>
        </p:spPr>
        <p:txBody>
          <a:bodyPr>
            <a:normAutofit/>
          </a:bodyPr>
          <a:lstStyle/>
          <a:p>
            <a:pPr>
              <a:spcBef>
                <a:spcPts val="600"/>
              </a:spcBef>
            </a:pPr>
            <a:r>
              <a:rPr lang="en-US" sz="1900" b="0" dirty="0">
                <a:solidFill>
                  <a:schemeClr val="tx1">
                    <a:lumMod val="75000"/>
                    <a:lumOff val="25000"/>
                  </a:schemeClr>
                </a:solidFill>
              </a:rPr>
              <a:t>Additional PowerPoint training guides are available from JMG on other </a:t>
            </a:r>
            <a:r>
              <a:rPr lang="en-US" sz="1900" b="0" dirty="0" err="1">
                <a:solidFill>
                  <a:schemeClr val="tx1">
                    <a:lumMod val="75000"/>
                    <a:lumOff val="25000"/>
                  </a:schemeClr>
                </a:solidFill>
              </a:rPr>
              <a:t>Brivo</a:t>
            </a:r>
            <a:r>
              <a:rPr lang="en-US" sz="1900" b="0" dirty="0">
                <a:solidFill>
                  <a:schemeClr val="tx1">
                    <a:lumMod val="75000"/>
                    <a:lumOff val="25000"/>
                  </a:schemeClr>
                </a:solidFill>
              </a:rPr>
              <a:t> </a:t>
            </a:r>
            <a:r>
              <a:rPr lang="en-US" sz="1900" b="0" dirty="0" err="1">
                <a:solidFill>
                  <a:schemeClr val="tx1">
                    <a:lumMod val="75000"/>
                    <a:lumOff val="25000"/>
                  </a:schemeClr>
                </a:solidFill>
              </a:rPr>
              <a:t>Onair</a:t>
            </a:r>
            <a:r>
              <a:rPr lang="en-US" sz="1900" b="0" dirty="0">
                <a:solidFill>
                  <a:schemeClr val="tx1">
                    <a:lumMod val="75000"/>
                    <a:lumOff val="25000"/>
                  </a:schemeClr>
                </a:solidFill>
              </a:rPr>
              <a:t> topics. To request any of these, please contact JMG at </a:t>
            </a:r>
            <a:r>
              <a:rPr lang="en-US" sz="1900" dirty="0">
                <a:solidFill>
                  <a:srgbClr val="C00000"/>
                </a:solidFill>
              </a:rPr>
              <a:t>800-900-4564</a:t>
            </a:r>
            <a:r>
              <a:rPr lang="en-US" sz="1900" b="0" dirty="0">
                <a:solidFill>
                  <a:schemeClr val="tx1">
                    <a:lumMod val="75000"/>
                    <a:lumOff val="25000"/>
                  </a:schemeClr>
                </a:solidFill>
              </a:rPr>
              <a:t>.</a:t>
            </a:r>
          </a:p>
        </p:txBody>
      </p:sp>
    </p:spTree>
    <p:extLst>
      <p:ext uri="{BB962C8B-B14F-4D97-AF65-F5344CB8AC3E}">
        <p14:creationId xmlns:p14="http://schemas.microsoft.com/office/powerpoint/2010/main" val="4275086821"/>
      </p:ext>
    </p:extLst>
  </p:cSld>
  <p:clrMapOvr>
    <a:masterClrMapping/>
  </p:clrMapOvr>
</p:sld>
</file>

<file path=ppt/theme/theme1.xml><?xml version="1.0" encoding="utf-8"?>
<a:theme xmlns:a="http://schemas.openxmlformats.org/drawingml/2006/main" name="Facet">
  <a:themeElements>
    <a:clrScheme name="Custom 6">
      <a:dk1>
        <a:sysClr val="windowText" lastClr="000000"/>
      </a:dk1>
      <a:lt1>
        <a:sysClr val="window" lastClr="FFFFFF"/>
      </a:lt1>
      <a:dk2>
        <a:srgbClr val="2C3C43"/>
      </a:dk2>
      <a:lt2>
        <a:srgbClr val="EBEBEB"/>
      </a:lt2>
      <a:accent1>
        <a:srgbClr val="C42F1A"/>
      </a:accent1>
      <a:accent2>
        <a:srgbClr val="932313"/>
      </a:accent2>
      <a:accent3>
        <a:srgbClr val="B0B0B0"/>
      </a:accent3>
      <a:accent4>
        <a:srgbClr val="62170C"/>
      </a:accent4>
      <a:accent5>
        <a:srgbClr val="C42F1A"/>
      </a:accent5>
      <a:accent6>
        <a:srgbClr val="918655"/>
      </a:accent6>
      <a:hlink>
        <a:srgbClr val="002060"/>
      </a:hlink>
      <a:folHlink>
        <a:srgbClr val="00206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A80A5AF1-8C57-4290-936E-5FD27C957251}">
  <ds:schemaRefs>
    <ds:schemaRef ds:uri="http://schemas.microsoft.com/sharepoint/v3/contenttype/forms"/>
  </ds:schemaRefs>
</ds:datastoreItem>
</file>

<file path=customXml/itemProps2.xml><?xml version="1.0" encoding="utf-8"?>
<ds:datastoreItem xmlns:ds="http://schemas.openxmlformats.org/officeDocument/2006/customXml" ds:itemID="{8F8919DE-9BD9-47A9-9F5D-16EBB96879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87F4215-C6BB-44A3-9A5E-9446E6835900}">
  <ds:schemaRefs>
    <ds:schemaRef ds:uri="http://purl.org/dc/terms/"/>
    <ds:schemaRef ds:uri="http://purl.org/dc/dcmitype/"/>
    <ds:schemaRef ds:uri="http://schemas.microsoft.com/office/2006/documentManagement/types"/>
    <ds:schemaRef ds:uri="16c05727-aa75-4e4a-9b5f-8a80a1165891"/>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71af3243-3dd4-4a8d-8c0d-dd76da1f02a5"/>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854</Words>
  <Application>Microsoft Office PowerPoint</Application>
  <PresentationFormat>Widescreen</PresentationFormat>
  <Paragraphs>90</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Arial Black</vt:lpstr>
      <vt:lpstr>Calibri</vt:lpstr>
      <vt:lpstr>Calibri Light</vt:lpstr>
      <vt:lpstr>Trebuchet MS</vt:lpstr>
      <vt:lpstr>Wingdings 3</vt:lpstr>
      <vt:lpstr>Facet</vt:lpstr>
      <vt:lpstr>Brivo Onair Access Control End-User Training User Management</vt:lpstr>
      <vt:lpstr>Table of Contents</vt:lpstr>
      <vt:lpstr>What is a “user”? What are “groups”?</vt:lpstr>
      <vt:lpstr>How do I create a new user?</vt:lpstr>
      <vt:lpstr>How do I create a new user?</vt:lpstr>
      <vt:lpstr>How do I create a new user?</vt:lpstr>
      <vt:lpstr>How do I create a new user?</vt:lpstr>
      <vt:lpstr>How do I create a new user?</vt:lpstr>
      <vt:lpstr>How do I create a new user?</vt:lpstr>
      <vt:lpstr>How do I create a new user?</vt:lpstr>
      <vt:lpstr>How do I create a new user?</vt:lpstr>
      <vt:lpstr>How do I view/edit/delete a user?</vt:lpstr>
      <vt:lpstr>How do I view/edit/delete a user?</vt:lpstr>
      <vt:lpstr>How do I view/edit/delete a user?</vt:lpstr>
      <vt:lpstr>How do I view/edit/delete a user?</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2019-06-25T18:26:35Z</dcterms:created>
  <dcterms:modified xsi:type="dcterms:W3CDTF">2019-09-22T04:45:28Z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