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717" r:id="rId4"/>
  </p:sldMasterIdLst>
  <p:notesMasterIdLst>
    <p:notesMasterId r:id="rId30"/>
  </p:notesMasterIdLst>
  <p:handoutMasterIdLst>
    <p:handoutMasterId r:id="rId31"/>
  </p:handoutMasterIdLst>
  <p:sldIdLst>
    <p:sldId id="256" r:id="rId5"/>
    <p:sldId id="282" r:id="rId6"/>
    <p:sldId id="283" r:id="rId7"/>
    <p:sldId id="305" r:id="rId8"/>
    <p:sldId id="320" r:id="rId9"/>
    <p:sldId id="321" r:id="rId10"/>
    <p:sldId id="322" r:id="rId11"/>
    <p:sldId id="323" r:id="rId12"/>
    <p:sldId id="324" r:id="rId13"/>
    <p:sldId id="288" r:id="rId14"/>
    <p:sldId id="325" r:id="rId15"/>
    <p:sldId id="326" r:id="rId16"/>
    <p:sldId id="327" r:id="rId17"/>
    <p:sldId id="328" r:id="rId18"/>
    <p:sldId id="329" r:id="rId19"/>
    <p:sldId id="332" r:id="rId20"/>
    <p:sldId id="330" r:id="rId21"/>
    <p:sldId id="333" r:id="rId22"/>
    <p:sldId id="331" r:id="rId23"/>
    <p:sldId id="334" r:id="rId24"/>
    <p:sldId id="335" r:id="rId25"/>
    <p:sldId id="336" r:id="rId26"/>
    <p:sldId id="337" r:id="rId27"/>
    <p:sldId id="338" r:id="rId28"/>
    <p:sldId id="281" r:id="rId29"/>
  </p:sldIdLst>
  <p:sldSz cx="12192000" cy="6858000"/>
  <p:notesSz cx="7010400"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pos="597" userDrawn="1">
          <p15:clr>
            <a:srgbClr val="A4A3A4"/>
          </p15:clr>
        </p15:guide>
        <p15:guide id="4"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0937C9"/>
    <a:srgbClr val="014067"/>
    <a:srgbClr val="3F3F3F"/>
    <a:srgbClr val="014E7D"/>
    <a:srgbClr val="013657"/>
    <a:srgbClr val="01456F"/>
    <a:srgbClr val="014B79"/>
    <a:srgbClr val="002774"/>
    <a:srgbClr val="929A4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69" autoAdjust="0"/>
    <p:restoredTop sz="96362" autoAdjust="0"/>
  </p:normalViewPr>
  <p:slideViewPr>
    <p:cSldViewPr snapToGrid="0" showGuides="1">
      <p:cViewPr varScale="1">
        <p:scale>
          <a:sx n="74" d="100"/>
          <a:sy n="74" d="100"/>
        </p:scale>
        <p:origin x="84" y="876"/>
      </p:cViewPr>
      <p:guideLst>
        <p:guide pos="3840"/>
        <p:guide pos="597"/>
        <p:guide orient="horz" pos="2160"/>
      </p:guideLst>
    </p:cSldViewPr>
  </p:slideViewPr>
  <p:outlineViewPr>
    <p:cViewPr>
      <p:scale>
        <a:sx n="33" d="100"/>
        <a:sy n="33" d="100"/>
      </p:scale>
      <p:origin x="0" y="-3288"/>
    </p:cViewPr>
  </p:outlineViewPr>
  <p:notesTextViewPr>
    <p:cViewPr>
      <p:scale>
        <a:sx n="1" d="1"/>
        <a:sy n="1" d="1"/>
      </p:scale>
      <p:origin x="0" y="0"/>
    </p:cViewPr>
  </p:notesTextViewPr>
  <p:sorterViewPr>
    <p:cViewPr>
      <p:scale>
        <a:sx n="100" d="100"/>
        <a:sy n="100" d="100"/>
      </p:scale>
      <p:origin x="0" y="-1968"/>
    </p:cViewPr>
  </p:sorterViewPr>
  <p:notesViewPr>
    <p:cSldViewPr snapToGrid="0" showGuides="1">
      <p:cViewPr varScale="1">
        <p:scale>
          <a:sx n="84" d="100"/>
          <a:sy n="84" d="100"/>
        </p:scale>
        <p:origin x="190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8BEDA40-91A9-49DC-B402-0EBE674AAEA5}"/>
              </a:ext>
            </a:extLst>
          </p:cNvPr>
          <p:cNvSpPr>
            <a:spLocks noGrp="1"/>
          </p:cNvSpPr>
          <p:nvPr>
            <p:ph type="hdr" sz="quarter"/>
          </p:nvPr>
        </p:nvSpPr>
        <p:spPr>
          <a:xfrm>
            <a:off x="0" y="0"/>
            <a:ext cx="3037840" cy="463408"/>
          </a:xfrm>
          <a:prstGeom prst="rect">
            <a:avLst/>
          </a:prstGeom>
        </p:spPr>
        <p:txBody>
          <a:bodyPr vert="horz" lIns="92830" tIns="46415" rIns="92830" bIns="46415" rtlCol="0"/>
          <a:lstStyle>
            <a:lvl1pPr algn="l">
              <a:defRPr sz="1200"/>
            </a:lvl1pPr>
          </a:lstStyle>
          <a:p>
            <a:endParaRPr lang="en-US" dirty="0"/>
          </a:p>
        </p:txBody>
      </p:sp>
      <p:sp>
        <p:nvSpPr>
          <p:cNvPr id="3" name="Date Placeholder 2">
            <a:extLst>
              <a:ext uri="{FF2B5EF4-FFF2-40B4-BE49-F238E27FC236}">
                <a16:creationId xmlns:a16="http://schemas.microsoft.com/office/drawing/2014/main" id="{E8CBB508-5589-42E7-A433-D119AC0FFB77}"/>
              </a:ext>
            </a:extLst>
          </p:cNvPr>
          <p:cNvSpPr>
            <a:spLocks noGrp="1"/>
          </p:cNvSpPr>
          <p:nvPr>
            <p:ph type="dt" sz="quarter" idx="1"/>
          </p:nvPr>
        </p:nvSpPr>
        <p:spPr>
          <a:xfrm>
            <a:off x="3970938" y="0"/>
            <a:ext cx="3037840" cy="463408"/>
          </a:xfrm>
          <a:prstGeom prst="rect">
            <a:avLst/>
          </a:prstGeom>
        </p:spPr>
        <p:txBody>
          <a:bodyPr vert="horz" lIns="92830" tIns="46415" rIns="92830" bIns="46415" rtlCol="0"/>
          <a:lstStyle>
            <a:lvl1pPr algn="r">
              <a:defRPr sz="1200"/>
            </a:lvl1pPr>
          </a:lstStyle>
          <a:p>
            <a:fld id="{872BFC85-49E4-447A-A7E3-16153CB2FE2A}" type="datetimeFigureOut">
              <a:rPr lang="en-US" smtClean="0"/>
              <a:t>9/21/2019</a:t>
            </a:fld>
            <a:endParaRPr lang="en-US" dirty="0"/>
          </a:p>
        </p:txBody>
      </p:sp>
      <p:sp>
        <p:nvSpPr>
          <p:cNvPr id="4" name="Footer Placeholder 3">
            <a:extLst>
              <a:ext uri="{FF2B5EF4-FFF2-40B4-BE49-F238E27FC236}">
                <a16:creationId xmlns:a16="http://schemas.microsoft.com/office/drawing/2014/main" id="{E9232ABA-B33A-4B3B-8412-C1773FBF3DB6}"/>
              </a:ext>
            </a:extLst>
          </p:cNvPr>
          <p:cNvSpPr>
            <a:spLocks noGrp="1"/>
          </p:cNvSpPr>
          <p:nvPr>
            <p:ph type="ftr" sz="quarter" idx="2"/>
          </p:nvPr>
        </p:nvSpPr>
        <p:spPr>
          <a:xfrm>
            <a:off x="0" y="8772669"/>
            <a:ext cx="3037840" cy="463407"/>
          </a:xfrm>
          <a:prstGeom prst="rect">
            <a:avLst/>
          </a:prstGeom>
        </p:spPr>
        <p:txBody>
          <a:bodyPr vert="horz" lIns="92830" tIns="46415" rIns="92830" bIns="46415"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AB1832E-3B48-42CB-80A7-CD8E48D52DDC}"/>
              </a:ext>
            </a:extLst>
          </p:cNvPr>
          <p:cNvSpPr>
            <a:spLocks noGrp="1"/>
          </p:cNvSpPr>
          <p:nvPr>
            <p:ph type="sldNum" sz="quarter" idx="3"/>
          </p:nvPr>
        </p:nvSpPr>
        <p:spPr>
          <a:xfrm>
            <a:off x="3970938" y="8772669"/>
            <a:ext cx="3037840" cy="463407"/>
          </a:xfrm>
          <a:prstGeom prst="rect">
            <a:avLst/>
          </a:prstGeom>
        </p:spPr>
        <p:txBody>
          <a:bodyPr vert="horz" lIns="92830" tIns="46415" rIns="92830" bIns="46415" rtlCol="0" anchor="b"/>
          <a:lstStyle>
            <a:lvl1pPr algn="r">
              <a:defRPr sz="1200"/>
            </a:lvl1pPr>
          </a:lstStyle>
          <a:p>
            <a:fld id="{9F1072A3-100F-40A9-915F-8D2D9E6962D8}" type="slidenum">
              <a:rPr lang="en-US" smtClean="0"/>
              <a:t>‹#›</a:t>
            </a:fld>
            <a:endParaRPr lang="en-US" dirty="0"/>
          </a:p>
        </p:txBody>
      </p:sp>
    </p:spTree>
    <p:extLst>
      <p:ext uri="{BB962C8B-B14F-4D97-AF65-F5344CB8AC3E}">
        <p14:creationId xmlns:p14="http://schemas.microsoft.com/office/powerpoint/2010/main" val="5135371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3408"/>
          </a:xfrm>
          <a:prstGeom prst="rect">
            <a:avLst/>
          </a:prstGeom>
        </p:spPr>
        <p:txBody>
          <a:bodyPr vert="horz" lIns="92830" tIns="46415" rIns="92830" bIns="46415" rtlCol="0"/>
          <a:lstStyle>
            <a:lvl1pPr algn="l">
              <a:defRPr sz="1200"/>
            </a:lvl1pPr>
          </a:lstStyle>
          <a:p>
            <a:endParaRPr lang="en-US" noProof="0" dirty="0"/>
          </a:p>
        </p:txBody>
      </p:sp>
      <p:sp>
        <p:nvSpPr>
          <p:cNvPr id="3" name="Date Placeholder 2"/>
          <p:cNvSpPr>
            <a:spLocks noGrp="1"/>
          </p:cNvSpPr>
          <p:nvPr>
            <p:ph type="dt" idx="1"/>
          </p:nvPr>
        </p:nvSpPr>
        <p:spPr>
          <a:xfrm>
            <a:off x="3970938" y="0"/>
            <a:ext cx="3037840" cy="463408"/>
          </a:xfrm>
          <a:prstGeom prst="rect">
            <a:avLst/>
          </a:prstGeom>
        </p:spPr>
        <p:txBody>
          <a:bodyPr vert="horz" lIns="92830" tIns="46415" rIns="92830" bIns="46415" rtlCol="0"/>
          <a:lstStyle>
            <a:lvl1pPr algn="r">
              <a:defRPr sz="1200"/>
            </a:lvl1pPr>
          </a:lstStyle>
          <a:p>
            <a:fld id="{1071B50E-4C60-4F9E-B773-52059170945B}" type="datetimeFigureOut">
              <a:rPr lang="en-US" noProof="0" smtClean="0"/>
              <a:t>9/21/2019</a:t>
            </a:fld>
            <a:endParaRPr lang="en-US" noProof="0" dirty="0"/>
          </a:p>
        </p:txBody>
      </p:sp>
      <p:sp>
        <p:nvSpPr>
          <p:cNvPr id="4" name="Slide Image Placeholder 3"/>
          <p:cNvSpPr>
            <a:spLocks noGrp="1" noRot="1" noChangeAspect="1"/>
          </p:cNvSpPr>
          <p:nvPr>
            <p:ph type="sldImg" idx="2"/>
          </p:nvPr>
        </p:nvSpPr>
        <p:spPr>
          <a:xfrm>
            <a:off x="733425" y="1154113"/>
            <a:ext cx="5543550" cy="3117850"/>
          </a:xfrm>
          <a:prstGeom prst="rect">
            <a:avLst/>
          </a:prstGeom>
          <a:noFill/>
          <a:ln w="12700">
            <a:solidFill>
              <a:prstClr val="black"/>
            </a:solidFill>
          </a:ln>
        </p:spPr>
        <p:txBody>
          <a:bodyPr vert="horz" lIns="92830" tIns="46415" rIns="92830" bIns="46415" rtlCol="0" anchor="ctr"/>
          <a:lstStyle/>
          <a:p>
            <a:endParaRPr lang="en-US" noProof="0" dirty="0"/>
          </a:p>
        </p:txBody>
      </p:sp>
      <p:sp>
        <p:nvSpPr>
          <p:cNvPr id="5" name="Notes Placeholder 4"/>
          <p:cNvSpPr>
            <a:spLocks noGrp="1"/>
          </p:cNvSpPr>
          <p:nvPr>
            <p:ph type="body" sz="quarter" idx="3"/>
          </p:nvPr>
        </p:nvSpPr>
        <p:spPr>
          <a:xfrm>
            <a:off x="701040" y="4444861"/>
            <a:ext cx="5608320" cy="3636705"/>
          </a:xfrm>
          <a:prstGeom prst="rect">
            <a:avLst/>
          </a:prstGeom>
        </p:spPr>
        <p:txBody>
          <a:bodyPr vert="horz" lIns="92830" tIns="46415" rIns="92830" bIns="46415"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772669"/>
            <a:ext cx="3037840" cy="463407"/>
          </a:xfrm>
          <a:prstGeom prst="rect">
            <a:avLst/>
          </a:prstGeom>
        </p:spPr>
        <p:txBody>
          <a:bodyPr vert="horz" lIns="92830" tIns="46415" rIns="92830" bIns="46415"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970938" y="8772669"/>
            <a:ext cx="3037840" cy="463407"/>
          </a:xfrm>
          <a:prstGeom prst="rect">
            <a:avLst/>
          </a:prstGeom>
        </p:spPr>
        <p:txBody>
          <a:bodyPr vert="horz" lIns="92830" tIns="46415" rIns="92830" bIns="46415" rtlCol="0" anchor="b"/>
          <a:lstStyle>
            <a:lvl1pPr algn="r">
              <a:defRPr sz="1200"/>
            </a:lvl1pPr>
          </a:lstStyle>
          <a:p>
            <a:fld id="{79230CFA-805A-4FD3-B3A0-DAAA5993DA17}" type="slidenum">
              <a:rPr lang="en-US" noProof="0" smtClean="0"/>
              <a:t>‹#›</a:t>
            </a:fld>
            <a:endParaRPr lang="en-US" noProof="0" dirty="0"/>
          </a:p>
        </p:txBody>
      </p:sp>
    </p:spTree>
    <p:extLst>
      <p:ext uri="{BB962C8B-B14F-4D97-AF65-F5344CB8AC3E}">
        <p14:creationId xmlns:p14="http://schemas.microsoft.com/office/powerpoint/2010/main" val="798927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6" name="TextBox 5"/>
          <p:cNvSpPr txBox="1"/>
          <p:nvPr userDrawn="1"/>
        </p:nvSpPr>
        <p:spPr>
          <a:xfrm>
            <a:off x="11072378" y="235732"/>
            <a:ext cx="814647" cy="615553"/>
          </a:xfrm>
          <a:prstGeom prst="rect">
            <a:avLst/>
          </a:prstGeom>
          <a:noFill/>
        </p:spPr>
        <p:txBody>
          <a:bodyPr wrap="none" rtlCol="0">
            <a:spAutoFit/>
          </a:bodyPr>
          <a:lstStyle/>
          <a:p>
            <a:r>
              <a:rPr lang="en-US" sz="3400" b="1" noProof="0" dirty="0">
                <a:solidFill>
                  <a:schemeClr val="accent1"/>
                </a:solidFill>
                <a:latin typeface="Arial Black" panose="020B0A04020102020204" pitchFamily="34" charset="0"/>
              </a:rPr>
              <a:t>FR</a:t>
            </a:r>
          </a:p>
        </p:txBody>
      </p:sp>
      <p:grpSp>
        <p:nvGrpSpPr>
          <p:cNvPr id="7" name="Group 6"/>
          <p:cNvGrpSpPr/>
          <p:nvPr userDrawn="1"/>
        </p:nvGrpSpPr>
        <p:grpSpPr>
          <a:xfrm flipH="1">
            <a:off x="7561328" y="0"/>
            <a:ext cx="4831840" cy="3541007"/>
            <a:chOff x="-192127" y="-2"/>
            <a:chExt cx="4831840" cy="3367272"/>
          </a:xfrm>
        </p:grpSpPr>
        <p:sp>
          <p:nvSpPr>
            <p:cNvPr id="8" name="Diagonal Stripe 7"/>
            <p:cNvSpPr/>
            <p:nvPr userDrawn="1"/>
          </p:nvSpPr>
          <p:spPr>
            <a:xfrm>
              <a:off x="0" y="-1"/>
              <a:ext cx="4639713" cy="3367271"/>
            </a:xfrm>
            <a:prstGeom prst="diagStripe">
              <a:avLst>
                <a:gd name="adj" fmla="val 5120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cxnSp>
          <p:nvCxnSpPr>
            <p:cNvPr id="9" name="Straight Connector 8"/>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Parallelogram 9"/>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1" name="Parallelogram 10"/>
          <p:cNvSpPr/>
          <p:nvPr userDrawn="1"/>
        </p:nvSpPr>
        <p:spPr>
          <a:xfrm flipH="1">
            <a:off x="6679908" y="1"/>
            <a:ext cx="1447800" cy="639064"/>
          </a:xfrm>
          <a:prstGeom prst="parallelogram">
            <a:avLst>
              <a:gd name="adj" fmla="val 13561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Tree>
    <p:extLst>
      <p:ext uri="{BB962C8B-B14F-4D97-AF65-F5344CB8AC3E}">
        <p14:creationId xmlns:p14="http://schemas.microsoft.com/office/powerpoint/2010/main" val="2880791386"/>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dirty="0"/>
              <a:t>July 2019 / 2</a:t>
            </a:r>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753211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dirty="0"/>
              <a:t>July 2019 / 2</a:t>
            </a:r>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Tree>
    <p:extLst>
      <p:ext uri="{BB962C8B-B14F-4D97-AF65-F5344CB8AC3E}">
        <p14:creationId xmlns:p14="http://schemas.microsoft.com/office/powerpoint/2010/main" val="33435404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dirty="0"/>
              <a:t>July 2019 / 2</a:t>
            </a:r>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663056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dirty="0"/>
              <a:t>July 2019 / 2</a:t>
            </a:r>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Tree>
    <p:extLst>
      <p:ext uri="{BB962C8B-B14F-4D97-AF65-F5344CB8AC3E}">
        <p14:creationId xmlns:p14="http://schemas.microsoft.com/office/powerpoint/2010/main" val="20035388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dirty="0"/>
              <a:t>July 2019 / 2</a:t>
            </a:r>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Tree>
    <p:extLst>
      <p:ext uri="{BB962C8B-B14F-4D97-AF65-F5344CB8AC3E}">
        <p14:creationId xmlns:p14="http://schemas.microsoft.com/office/powerpoint/2010/main" val="3531337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dirty="0"/>
              <a:t>July 2019 / 2</a:t>
            </a:r>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Tree>
    <p:extLst>
      <p:ext uri="{BB962C8B-B14F-4D97-AF65-F5344CB8AC3E}">
        <p14:creationId xmlns:p14="http://schemas.microsoft.com/office/powerpoint/2010/main" val="563603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Slide with Image">
    <p:spTree>
      <p:nvGrpSpPr>
        <p:cNvPr id="1" name=""/>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A93BC534-BFA1-4292-899F-03AC711BF7C5}"/>
              </a:ext>
            </a:extLst>
          </p:cNvPr>
          <p:cNvCxnSpPr>
            <a:cxnSpLocks/>
          </p:cNvCxnSpPr>
          <p:nvPr userDrawn="1"/>
        </p:nvCxnSpPr>
        <p:spPr>
          <a:xfrm flipV="1">
            <a:off x="0" y="0"/>
            <a:ext cx="6030686" cy="30044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Picture Placeholder 24">
            <a:extLst>
              <a:ext uri="{FF2B5EF4-FFF2-40B4-BE49-F238E27FC236}">
                <a16:creationId xmlns:a16="http://schemas.microsoft.com/office/drawing/2014/main" id="{73B47EE6-EDE6-4881-B456-B37D9C1ADE38}"/>
              </a:ext>
            </a:extLst>
          </p:cNvPr>
          <p:cNvSpPr>
            <a:spLocks noGrp="1"/>
          </p:cNvSpPr>
          <p:nvPr>
            <p:ph type="pic" sz="quarter" idx="13"/>
          </p:nvPr>
        </p:nvSpPr>
        <p:spPr>
          <a:xfrm>
            <a:off x="1683398" y="860944"/>
            <a:ext cx="4428523" cy="5137089"/>
          </a:xfrm>
          <a:custGeom>
            <a:avLst/>
            <a:gdLst>
              <a:gd name="connsiteX0" fmla="*/ 2214261 w 4428523"/>
              <a:gd name="connsiteY0" fmla="*/ 0 h 5137089"/>
              <a:gd name="connsiteX1" fmla="*/ 4428523 w 4428523"/>
              <a:gd name="connsiteY1" fmla="*/ 1107131 h 5137089"/>
              <a:gd name="connsiteX2" fmla="*/ 4428523 w 4428523"/>
              <a:gd name="connsiteY2" fmla="*/ 4029957 h 5137089"/>
              <a:gd name="connsiteX3" fmla="*/ 2214261 w 4428523"/>
              <a:gd name="connsiteY3" fmla="*/ 5137089 h 5137089"/>
              <a:gd name="connsiteX4" fmla="*/ 0 w 4428523"/>
              <a:gd name="connsiteY4" fmla="*/ 4029957 h 5137089"/>
              <a:gd name="connsiteX5" fmla="*/ 0 w 4428523"/>
              <a:gd name="connsiteY5" fmla="*/ 1107131 h 5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8523" h="5137089">
                <a:moveTo>
                  <a:pt x="2214261" y="0"/>
                </a:moveTo>
                <a:lnTo>
                  <a:pt x="4428523" y="1107131"/>
                </a:lnTo>
                <a:lnTo>
                  <a:pt x="4428523" y="4029957"/>
                </a:lnTo>
                <a:lnTo>
                  <a:pt x="2214261" y="5137089"/>
                </a:lnTo>
                <a:lnTo>
                  <a:pt x="0" y="4029957"/>
                </a:lnTo>
                <a:lnTo>
                  <a:pt x="0" y="1107131"/>
                </a:lnTo>
                <a:close/>
              </a:path>
            </a:pathLst>
          </a:custGeom>
        </p:spPr>
        <p:txBody>
          <a:bodyPr wrap="square" anchor="ctr">
            <a:noAutofit/>
          </a:bodyPr>
          <a:lstStyle>
            <a:lvl1pPr marL="0" indent="0" algn="ctr">
              <a:buNone/>
              <a:defRPr>
                <a:solidFill>
                  <a:schemeClr val="tx1"/>
                </a:solidFill>
              </a:defRPr>
            </a:lvl1pPr>
          </a:lstStyle>
          <a:p>
            <a:r>
              <a:rPr lang="en-US" noProof="0" dirty="0"/>
              <a:t>Click icon to add picture</a:t>
            </a:r>
          </a:p>
        </p:txBody>
      </p:sp>
      <p:cxnSp>
        <p:nvCxnSpPr>
          <p:cNvPr id="18" name="Straight Connector 17">
            <a:extLst>
              <a:ext uri="{FF2B5EF4-FFF2-40B4-BE49-F238E27FC236}">
                <a16:creationId xmlns:a16="http://schemas.microsoft.com/office/drawing/2014/main"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a16="http://schemas.microsoft.com/office/drawing/2014/main" id="{A648E0EA-49ED-4F2D-A107-8FCE6301FC88}"/>
              </a:ext>
            </a:extLst>
          </p:cNvPr>
          <p:cNvSpPr>
            <a:spLocks noGrp="1"/>
          </p:cNvSpPr>
          <p:nvPr>
            <p:ph type="ctrTitle" hasCustomPrompt="1"/>
          </p:nvPr>
        </p:nvSpPr>
        <p:spPr>
          <a:xfrm>
            <a:off x="6375721" y="2006084"/>
            <a:ext cx="4853573" cy="1616252"/>
          </a:xfrm>
          <a:prstGeom prst="rect">
            <a:avLst/>
          </a:prstGeom>
        </p:spPr>
        <p:txBody>
          <a:bodyPr anchor="b">
            <a:normAutofit/>
          </a:bodyPr>
          <a:lstStyle>
            <a:lvl1pPr algn="l">
              <a:defRPr sz="4300" b="1">
                <a:solidFill>
                  <a:schemeClr val="accent1"/>
                </a:solidFill>
              </a:defRPr>
            </a:lvl1pPr>
          </a:lstStyle>
          <a:p>
            <a:r>
              <a:rPr lang="en-US" noProof="0"/>
              <a:t>Click To Edit Master Title Style</a:t>
            </a:r>
          </a:p>
        </p:txBody>
      </p:sp>
      <p:sp>
        <p:nvSpPr>
          <p:cNvPr id="3" name="Subtitle 2" title="Subtitle">
            <a:extLst>
              <a:ext uri="{FF2B5EF4-FFF2-40B4-BE49-F238E27FC236}">
                <a16:creationId xmlns:a16="http://schemas.microsoft.com/office/drawing/2014/main" id="{06317687-D49E-41F7-A330-C78C728F0D12}"/>
              </a:ext>
            </a:extLst>
          </p:cNvPr>
          <p:cNvSpPr>
            <a:spLocks noGrp="1"/>
          </p:cNvSpPr>
          <p:nvPr>
            <p:ph type="subTitle" idx="1" hasCustomPrompt="1"/>
          </p:nvPr>
        </p:nvSpPr>
        <p:spPr>
          <a:xfrm>
            <a:off x="6375214" y="3640998"/>
            <a:ext cx="4854339" cy="1257574"/>
          </a:xfrm>
          <a:prstGeom prst="rect">
            <a:avLst/>
          </a:prstGeom>
        </p:spPr>
        <p:txBody>
          <a:bodyPr/>
          <a:lstStyle>
            <a:lvl1pPr marL="0" indent="0" algn="l">
              <a:buNone/>
              <a:defRPr sz="2400" b="0" i="0" spc="300">
                <a:solidFill>
                  <a:schemeClr val="accent6"/>
                </a:solidFill>
                <a:latin typeface="+mn-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SUBTITLE</a:t>
            </a:r>
          </a:p>
        </p:txBody>
      </p:sp>
      <p:cxnSp>
        <p:nvCxnSpPr>
          <p:cNvPr id="9" name="Straight Connector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1218396"/>
      </p:ext>
    </p:extLst>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omparision with Subtitle">
    <p:spTree>
      <p:nvGrpSpPr>
        <p:cNvPr id="1" name=""/>
        <p:cNvGrpSpPr/>
        <p:nvPr/>
      </p:nvGrpSpPr>
      <p:grpSpPr>
        <a:xfrm>
          <a:off x="0" y="0"/>
          <a:ext cx="0" cy="0"/>
          <a:chOff x="0" y="0"/>
          <a:chExt cx="0" cy="0"/>
        </a:xfrm>
      </p:grpSpPr>
      <p:sp>
        <p:nvSpPr>
          <p:cNvPr id="17" name="Text Placeholder 2">
            <a:extLst>
              <a:ext uri="{FF2B5EF4-FFF2-40B4-BE49-F238E27FC236}">
                <a16:creationId xmlns:a16="http://schemas.microsoft.com/office/drawing/2014/main" id="{B2E19FBD-2379-4B3B-910D-F51E007CB63F}"/>
              </a:ext>
            </a:extLst>
          </p:cNvPr>
          <p:cNvSpPr>
            <a:spLocks noGrp="1"/>
          </p:cNvSpPr>
          <p:nvPr userDrawn="1">
            <p:ph type="body" idx="1"/>
          </p:nvPr>
        </p:nvSpPr>
        <p:spPr>
          <a:xfrm>
            <a:off x="520698" y="2104888"/>
            <a:ext cx="5475290" cy="781188"/>
          </a:xfrm>
          <a:prstGeom prst="rect">
            <a:avLst/>
          </a:prstGeom>
        </p:spPr>
        <p:txBody>
          <a:bodyPr anchor="b">
            <a:normAutofit/>
          </a:bodyPr>
          <a:lstStyle>
            <a:lvl1pPr marL="0" indent="0">
              <a:lnSpc>
                <a:spcPct val="100000"/>
              </a:lnSpc>
              <a:spcBef>
                <a:spcPts val="0"/>
              </a:spcBef>
              <a:buNone/>
              <a:defRPr sz="2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18" name="Content Placeholder 3" title="Bullet Points">
            <a:extLst>
              <a:ext uri="{FF2B5EF4-FFF2-40B4-BE49-F238E27FC236}">
                <a16:creationId xmlns:a16="http://schemas.microsoft.com/office/drawing/2014/main" id="{8715E757-6584-4841-8154-C92E70E0CD6B}"/>
              </a:ext>
            </a:extLst>
          </p:cNvPr>
          <p:cNvSpPr>
            <a:spLocks noGrp="1"/>
          </p:cNvSpPr>
          <p:nvPr userDrawn="1">
            <p:ph sz="half" idx="13"/>
          </p:nvPr>
        </p:nvSpPr>
        <p:spPr>
          <a:xfrm>
            <a:off x="520698" y="2886076"/>
            <a:ext cx="5475290" cy="3232149"/>
          </a:xfrm>
          <a:prstGeom prst="rect">
            <a:avLst/>
          </a:prstGeom>
        </p:spPr>
        <p:txBody>
          <a:bodyPr>
            <a:normAutofit/>
          </a:bodyPr>
          <a:lstStyle>
            <a:lvl1pPr>
              <a:defRPr lang="en-US" dirty="0">
                <a:solidFill>
                  <a:schemeClr val="tx1"/>
                </a:solidFill>
              </a:defRPr>
            </a:lvl1pPr>
            <a:lvl2pPr>
              <a:defRPr lang="en-US" dirty="0">
                <a:solidFill>
                  <a:schemeClr val="tx1"/>
                </a:solidFill>
              </a:defRPr>
            </a:lvl2pPr>
            <a:lvl3pPr>
              <a:defRPr lang="en-US" dirty="0">
                <a:solidFill>
                  <a:schemeClr val="tx1"/>
                </a:solidFill>
              </a:defRPr>
            </a:lvl3pPr>
            <a:lvl4pPr>
              <a:defRPr lang="en-US" dirty="0">
                <a:solidFill>
                  <a:schemeClr val="tx1"/>
                </a:solidFill>
              </a:defRPr>
            </a:lvl4pPr>
            <a:lvl5pPr>
              <a:defRPr lang="en-IN" dirty="0">
                <a:solidFill>
                  <a:schemeClr val="tx1"/>
                </a:solidFill>
              </a:defRPr>
            </a:lvl5pPr>
          </a:lstStyle>
          <a:p>
            <a:pPr lvl="0">
              <a:buClr>
                <a:schemeClr val="accent2"/>
              </a:buClr>
            </a:pPr>
            <a:r>
              <a:rPr lang="en-US" noProof="0"/>
              <a:t>Edit Master text styles</a:t>
            </a:r>
          </a:p>
          <a:p>
            <a:pPr lvl="1">
              <a:buClr>
                <a:schemeClr val="accent2"/>
              </a:buClr>
            </a:pPr>
            <a:r>
              <a:rPr lang="en-US" noProof="0"/>
              <a:t>Second level</a:t>
            </a:r>
          </a:p>
          <a:p>
            <a:pPr lvl="2">
              <a:buClr>
                <a:schemeClr val="accent2"/>
              </a:buClr>
            </a:pPr>
            <a:r>
              <a:rPr lang="en-US" noProof="0"/>
              <a:t>Third level</a:t>
            </a:r>
          </a:p>
          <a:p>
            <a:pPr lvl="3">
              <a:buClr>
                <a:schemeClr val="accent2"/>
              </a:buClr>
            </a:pPr>
            <a:r>
              <a:rPr lang="en-US" noProof="0"/>
              <a:t>Fourth level</a:t>
            </a:r>
          </a:p>
          <a:p>
            <a:pPr lvl="4">
              <a:buClr>
                <a:schemeClr val="accent2"/>
              </a:buClr>
            </a:pPr>
            <a:r>
              <a:rPr lang="en-US" noProof="0"/>
              <a:t>Fifth level</a:t>
            </a:r>
          </a:p>
        </p:txBody>
      </p:sp>
      <p:sp>
        <p:nvSpPr>
          <p:cNvPr id="19" name="Text Placeholder 4">
            <a:extLst>
              <a:ext uri="{FF2B5EF4-FFF2-40B4-BE49-F238E27FC236}">
                <a16:creationId xmlns:a16="http://schemas.microsoft.com/office/drawing/2014/main" id="{47CDC5A2-8836-4ED3-8E78-18C24853D882}"/>
              </a:ext>
            </a:extLst>
          </p:cNvPr>
          <p:cNvSpPr>
            <a:spLocks noGrp="1"/>
          </p:cNvSpPr>
          <p:nvPr userDrawn="1">
            <p:ph type="body" sz="quarter" idx="14"/>
          </p:nvPr>
        </p:nvSpPr>
        <p:spPr>
          <a:xfrm>
            <a:off x="6186713" y="2104888"/>
            <a:ext cx="5475600" cy="781188"/>
          </a:xfrm>
          <a:prstGeom prst="rect">
            <a:avLst/>
          </a:prstGeom>
        </p:spPr>
        <p:txBody>
          <a:bodyPr anchor="b">
            <a:normAutofit/>
          </a:bodyPr>
          <a:lstStyle>
            <a:lvl1pPr marL="0" indent="0">
              <a:lnSpc>
                <a:spcPct val="100000"/>
              </a:lnSpc>
              <a:buNone/>
              <a:defRPr sz="2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20" name="Content Placeholder 5" title="Bullet Points">
            <a:extLst>
              <a:ext uri="{FF2B5EF4-FFF2-40B4-BE49-F238E27FC236}">
                <a16:creationId xmlns:a16="http://schemas.microsoft.com/office/drawing/2014/main" id="{D957FBD7-2C3C-4DD1-954F-DF1E007BE590}"/>
              </a:ext>
            </a:extLst>
          </p:cNvPr>
          <p:cNvSpPr>
            <a:spLocks noGrp="1"/>
          </p:cNvSpPr>
          <p:nvPr>
            <p:ph sz="quarter" idx="15"/>
          </p:nvPr>
        </p:nvSpPr>
        <p:spPr>
          <a:xfrm>
            <a:off x="6186713" y="2886076"/>
            <a:ext cx="5475600" cy="3232149"/>
          </a:xfrm>
          <a:prstGeom prst="rect">
            <a:avLst/>
          </a:prstGeom>
        </p:spPr>
        <p:txBody>
          <a:bodyPr>
            <a:normAutofit/>
          </a:bodyPr>
          <a:lstStyle>
            <a:lvl1pPr>
              <a:defRPr lang="en-US" dirty="0">
                <a:solidFill>
                  <a:schemeClr val="tx1"/>
                </a:solidFill>
              </a:defRPr>
            </a:lvl1pPr>
            <a:lvl2pPr>
              <a:defRPr lang="en-US" dirty="0">
                <a:solidFill>
                  <a:schemeClr val="tx1"/>
                </a:solidFill>
              </a:defRPr>
            </a:lvl2pPr>
            <a:lvl3pPr>
              <a:defRPr lang="en-US" dirty="0">
                <a:solidFill>
                  <a:schemeClr val="tx1"/>
                </a:solidFill>
              </a:defRPr>
            </a:lvl3pPr>
            <a:lvl4pPr>
              <a:defRPr lang="en-US" dirty="0">
                <a:solidFill>
                  <a:schemeClr val="tx1"/>
                </a:solidFill>
              </a:defRPr>
            </a:lvl4pPr>
            <a:lvl5pPr>
              <a:defRPr lang="en-IN" dirty="0">
                <a:solidFill>
                  <a:schemeClr val="tx1"/>
                </a:solidFill>
              </a:defRPr>
            </a:lvl5pPr>
          </a:lstStyle>
          <a:p>
            <a:pPr lvl="0">
              <a:buClr>
                <a:schemeClr val="accent2"/>
              </a:buClr>
            </a:pPr>
            <a:r>
              <a:rPr lang="en-US" noProof="0"/>
              <a:t>Edit Master text styles</a:t>
            </a:r>
          </a:p>
          <a:p>
            <a:pPr lvl="1">
              <a:buClr>
                <a:schemeClr val="accent2"/>
              </a:buClr>
            </a:pPr>
            <a:r>
              <a:rPr lang="en-US" noProof="0"/>
              <a:t>Second level</a:t>
            </a:r>
          </a:p>
          <a:p>
            <a:pPr lvl="2">
              <a:buClr>
                <a:schemeClr val="accent2"/>
              </a:buClr>
            </a:pPr>
            <a:r>
              <a:rPr lang="en-US" noProof="0"/>
              <a:t>Third level</a:t>
            </a:r>
          </a:p>
          <a:p>
            <a:pPr lvl="3">
              <a:buClr>
                <a:schemeClr val="accent2"/>
              </a:buClr>
            </a:pPr>
            <a:r>
              <a:rPr lang="en-US" noProof="0"/>
              <a:t>Fourth level</a:t>
            </a:r>
          </a:p>
          <a:p>
            <a:pPr lvl="4">
              <a:buClr>
                <a:schemeClr val="accent2"/>
              </a:buClr>
            </a:pPr>
            <a:r>
              <a:rPr lang="en-US" noProof="0"/>
              <a:t>Fifth level</a:t>
            </a:r>
          </a:p>
        </p:txBody>
      </p:sp>
      <p:sp>
        <p:nvSpPr>
          <p:cNvPr id="24" name="Text Placeholder 4" title="Subtitle">
            <a:extLst>
              <a:ext uri="{FF2B5EF4-FFF2-40B4-BE49-F238E27FC236}">
                <a16:creationId xmlns:a16="http://schemas.microsoft.com/office/drawing/2014/main" id="{77DB65FF-A89E-4562-8251-2BB63EFDD28E}"/>
              </a:ext>
            </a:extLst>
          </p:cNvPr>
          <p:cNvSpPr>
            <a:spLocks noGrp="1"/>
          </p:cNvSpPr>
          <p:nvPr userDrawn="1">
            <p:ph type="body" sz="quarter" idx="16" hasCustomPrompt="1"/>
          </p:nvPr>
        </p:nvSpPr>
        <p:spPr>
          <a:xfrm>
            <a:off x="520493" y="1376932"/>
            <a:ext cx="7368596" cy="608895"/>
          </a:xfrm>
          <a:prstGeom prst="rect">
            <a:avLst/>
          </a:prstGeom>
        </p:spPr>
        <p:txBody>
          <a:bodyPr/>
          <a:lstStyle>
            <a:lvl1pPr marL="0" indent="0">
              <a:buNone/>
              <a:defRPr sz="2000" spc="300">
                <a:solidFill>
                  <a:schemeClr val="accent6"/>
                </a:solidFill>
              </a:defRPr>
            </a:lvl1pPr>
            <a:lvl2pPr marL="457200" indent="0">
              <a:buNone/>
              <a:defRPr/>
            </a:lvl2pPr>
          </a:lstStyle>
          <a:p>
            <a:pPr lvl="0"/>
            <a:r>
              <a:rPr lang="en-US" noProof="0"/>
              <a:t>CLICK TO SUBTITLE STYLE</a:t>
            </a:r>
          </a:p>
        </p:txBody>
      </p:sp>
      <p:sp>
        <p:nvSpPr>
          <p:cNvPr id="27" name="Title 1" title="Title ">
            <a:extLst>
              <a:ext uri="{FF2B5EF4-FFF2-40B4-BE49-F238E27FC236}">
                <a16:creationId xmlns:a16="http://schemas.microsoft.com/office/drawing/2014/main" id="{C3CC34F4-862A-42E7-B2FA-7B511CC2E879}"/>
              </a:ext>
            </a:extLst>
          </p:cNvPr>
          <p:cNvSpPr>
            <a:spLocks noGrp="1"/>
          </p:cNvSpPr>
          <p:nvPr userDrawn="1">
            <p:ph type="title" hasCustomPrompt="1"/>
          </p:nvPr>
        </p:nvSpPr>
        <p:spPr>
          <a:xfrm>
            <a:off x="518678" y="209028"/>
            <a:ext cx="8333222" cy="1147969"/>
          </a:xfrm>
          <a:prstGeom prst="rect">
            <a:avLst/>
          </a:prstGeom>
        </p:spPr>
        <p:txBody>
          <a:bodyPr bIns="0" anchor="b">
            <a:normAutofit/>
          </a:bodyPr>
          <a:lstStyle>
            <a:lvl1pPr>
              <a:defRPr sz="4400" b="1">
                <a:solidFill>
                  <a:schemeClr val="accent1"/>
                </a:solidFill>
              </a:defRPr>
            </a:lvl1pPr>
          </a:lstStyle>
          <a:p>
            <a:r>
              <a:rPr lang="en-US" noProof="0"/>
              <a:t>Click to Edit Master Title Style </a:t>
            </a:r>
          </a:p>
        </p:txBody>
      </p:sp>
    </p:spTree>
    <p:extLst>
      <p:ext uri="{BB962C8B-B14F-4D97-AF65-F5344CB8AC3E}">
        <p14:creationId xmlns:p14="http://schemas.microsoft.com/office/powerpoint/2010/main" val="42538205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sp>
        <p:nvSpPr>
          <p:cNvPr id="19" name="Right Triangle 18">
            <a:extLst>
              <a:ext uri="{FF2B5EF4-FFF2-40B4-BE49-F238E27FC236}">
                <a16:creationId xmlns:a16="http://schemas.microsoft.com/office/drawing/2014/main" id="{71D0E8AA-902F-440D-9C55-2A391C22396A}"/>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Parallelogram 16">
            <a:extLst>
              <a:ext uri="{FF2B5EF4-FFF2-40B4-BE49-F238E27FC236}">
                <a16:creationId xmlns:a16="http://schemas.microsoft.com/office/drawing/2014/main" id="{7D937721-835D-4D84-94A3-6C79D4639514}"/>
              </a:ext>
            </a:extLst>
          </p:cNvPr>
          <p:cNvSpPr/>
          <p:nvPr userDrawn="1"/>
        </p:nvSpPr>
        <p:spPr>
          <a:xfrm rot="19958790">
            <a:off x="-637324" y="3588176"/>
            <a:ext cx="3860162" cy="1746952"/>
          </a:xfrm>
          <a:prstGeom prst="parallelogram">
            <a:avLst>
              <a:gd name="adj" fmla="val 5321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732BB30B-8262-4715-998F-AAF6A81ADFD3}"/>
              </a:ext>
            </a:extLst>
          </p:cNvPr>
          <p:cNvCxnSpPr>
            <a:cxnSpLocks/>
          </p:cNvCxnSpPr>
          <p:nvPr userDrawn="1"/>
        </p:nvCxnSpPr>
        <p:spPr>
          <a:xfrm flipV="1">
            <a:off x="0" y="1010090"/>
            <a:ext cx="1785257" cy="9075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0" name="Title 1" title="Title">
            <a:extLst>
              <a:ext uri="{FF2B5EF4-FFF2-40B4-BE49-F238E27FC236}">
                <a16:creationId xmlns:a16="http://schemas.microsoft.com/office/drawing/2014/main" id="{4D7EF399-DAA5-44EC-B712-79C755FE84CB}"/>
              </a:ext>
            </a:extLst>
          </p:cNvPr>
          <p:cNvSpPr>
            <a:spLocks noGrp="1"/>
          </p:cNvSpPr>
          <p:nvPr>
            <p:ph type="title" hasCustomPrompt="1"/>
          </p:nvPr>
        </p:nvSpPr>
        <p:spPr>
          <a:xfrm>
            <a:off x="6283842" y="1987420"/>
            <a:ext cx="4911633" cy="1789855"/>
          </a:xfrm>
          <a:prstGeom prst="rect">
            <a:avLst/>
          </a:prstGeom>
        </p:spPr>
        <p:txBody>
          <a:bodyPr anchor="b">
            <a:normAutofit/>
          </a:bodyPr>
          <a:lstStyle>
            <a:lvl1pPr>
              <a:defRPr sz="4000" b="1">
                <a:solidFill>
                  <a:schemeClr val="accent1"/>
                </a:solidFill>
                <a:latin typeface="+mj-lt"/>
                <a:cs typeface="Calibri Light" panose="020F0302020204030204" pitchFamily="34" charset="0"/>
              </a:defRPr>
            </a:lvl1pPr>
          </a:lstStyle>
          <a:p>
            <a:r>
              <a:rPr lang="en-US" noProof="0"/>
              <a:t>Click To Edit Master Title Style</a:t>
            </a:r>
          </a:p>
        </p:txBody>
      </p:sp>
      <p:sp>
        <p:nvSpPr>
          <p:cNvPr id="101" name="Text Placeholder 2" title="Subtitle">
            <a:extLst>
              <a:ext uri="{FF2B5EF4-FFF2-40B4-BE49-F238E27FC236}">
                <a16:creationId xmlns:a16="http://schemas.microsoft.com/office/drawing/2014/main" id="{26D13BFA-61B0-402F-8611-02D3DFDBEBCB}"/>
              </a:ext>
            </a:extLst>
          </p:cNvPr>
          <p:cNvSpPr>
            <a:spLocks noGrp="1"/>
          </p:cNvSpPr>
          <p:nvPr>
            <p:ph type="body" idx="1" hasCustomPrompt="1"/>
          </p:nvPr>
        </p:nvSpPr>
        <p:spPr>
          <a:xfrm>
            <a:off x="6283842" y="3792046"/>
            <a:ext cx="4911633" cy="910580"/>
          </a:xfrm>
          <a:prstGeom prst="rect">
            <a:avLst/>
          </a:prstGeom>
        </p:spPr>
        <p:txBody>
          <a:bodyPr>
            <a:normAutofit/>
          </a:bodyPr>
          <a:lstStyle>
            <a:lvl1pPr marL="0" indent="0">
              <a:buNone/>
              <a:defRPr sz="2000" b="0" i="0" spc="300">
                <a:solidFill>
                  <a:schemeClr val="accent6"/>
                </a:solidFill>
                <a:latin typeface="+mn-lt"/>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21" name="Straight Connector 20">
            <a:extLst>
              <a:ext uri="{FF2B5EF4-FFF2-40B4-BE49-F238E27FC236}">
                <a16:creationId xmlns:a16="http://schemas.microsoft.com/office/drawing/2014/main" id="{DA0A0C24-D997-4E78-951F-AFB51C70EFC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Parallelogram 24">
            <a:extLst>
              <a:ext uri="{FF2B5EF4-FFF2-40B4-BE49-F238E27FC236}">
                <a16:creationId xmlns:a16="http://schemas.microsoft.com/office/drawing/2014/main" id="{E123A0CF-50D6-46EC-8BF6-43E38AFCD588}"/>
              </a:ext>
            </a:extLst>
          </p:cNvPr>
          <p:cNvSpPr/>
          <p:nvPr userDrawn="1"/>
        </p:nvSpPr>
        <p:spPr>
          <a:xfrm>
            <a:off x="7754112" y="0"/>
            <a:ext cx="2258568" cy="742819"/>
          </a:xfrm>
          <a:prstGeom prst="parallelogram">
            <a:avLst>
              <a:gd name="adj" fmla="val 1958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26" name="Straight Connector 25">
            <a:extLst>
              <a:ext uri="{FF2B5EF4-FFF2-40B4-BE49-F238E27FC236}">
                <a16:creationId xmlns:a16="http://schemas.microsoft.com/office/drawing/2014/main" id="{2B2F1D2E-B631-4CB1-9448-2B50F8C46316}"/>
              </a:ext>
            </a:extLst>
          </p:cNvPr>
          <p:cNvCxnSpPr>
            <a:cxnSpLocks/>
          </p:cNvCxnSpPr>
          <p:nvPr userDrawn="1"/>
        </p:nvCxnSpPr>
        <p:spPr>
          <a:xfrm flipV="1">
            <a:off x="0" y="408562"/>
            <a:ext cx="6595353" cy="340314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7" name="Picture Placeholder 26">
            <a:extLst>
              <a:ext uri="{FF2B5EF4-FFF2-40B4-BE49-F238E27FC236}">
                <a16:creationId xmlns:a16="http://schemas.microsoft.com/office/drawing/2014/main" id="{95572AA9-EFAE-4771-B1EE-47E361173778}"/>
              </a:ext>
            </a:extLst>
          </p:cNvPr>
          <p:cNvSpPr>
            <a:spLocks noGrp="1"/>
          </p:cNvSpPr>
          <p:nvPr>
            <p:ph type="pic" sz="quarter" idx="13"/>
          </p:nvPr>
        </p:nvSpPr>
        <p:spPr>
          <a:xfrm>
            <a:off x="1683398" y="860944"/>
            <a:ext cx="4428523" cy="5137089"/>
          </a:xfrm>
          <a:custGeom>
            <a:avLst/>
            <a:gdLst>
              <a:gd name="connsiteX0" fmla="*/ 2214261 w 4428523"/>
              <a:gd name="connsiteY0" fmla="*/ 0 h 5137089"/>
              <a:gd name="connsiteX1" fmla="*/ 4428523 w 4428523"/>
              <a:gd name="connsiteY1" fmla="*/ 1107131 h 5137089"/>
              <a:gd name="connsiteX2" fmla="*/ 4428523 w 4428523"/>
              <a:gd name="connsiteY2" fmla="*/ 4029957 h 5137089"/>
              <a:gd name="connsiteX3" fmla="*/ 2214261 w 4428523"/>
              <a:gd name="connsiteY3" fmla="*/ 5137089 h 5137089"/>
              <a:gd name="connsiteX4" fmla="*/ 0 w 4428523"/>
              <a:gd name="connsiteY4" fmla="*/ 4029957 h 5137089"/>
              <a:gd name="connsiteX5" fmla="*/ 0 w 4428523"/>
              <a:gd name="connsiteY5" fmla="*/ 1107131 h 5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8523" h="5137089">
                <a:moveTo>
                  <a:pt x="2214261" y="0"/>
                </a:moveTo>
                <a:lnTo>
                  <a:pt x="4428523" y="1107131"/>
                </a:lnTo>
                <a:lnTo>
                  <a:pt x="4428523" y="4029957"/>
                </a:lnTo>
                <a:lnTo>
                  <a:pt x="2214261" y="5137089"/>
                </a:lnTo>
                <a:lnTo>
                  <a:pt x="0" y="4029957"/>
                </a:lnTo>
                <a:lnTo>
                  <a:pt x="0" y="1107131"/>
                </a:lnTo>
                <a:close/>
              </a:path>
            </a:pathLst>
          </a:custGeom>
        </p:spPr>
        <p:txBody>
          <a:bodyPr wrap="square" anchor="ctr">
            <a:noAutofit/>
          </a:bodyPr>
          <a:lstStyle>
            <a:lvl1pPr marL="0" indent="0" algn="ctr">
              <a:buNone/>
              <a:defRPr>
                <a:solidFill>
                  <a:schemeClr val="tx1"/>
                </a:solidFill>
              </a:defRPr>
            </a:lvl1pPr>
          </a:lstStyle>
          <a:p>
            <a:r>
              <a:rPr lang="en-US" noProof="0" dirty="0"/>
              <a:t>Click icon to add picture</a:t>
            </a:r>
          </a:p>
        </p:txBody>
      </p:sp>
      <p:cxnSp>
        <p:nvCxnSpPr>
          <p:cNvPr id="16" name="Straight Connector 15">
            <a:extLst>
              <a:ext uri="{FF2B5EF4-FFF2-40B4-BE49-F238E27FC236}">
                <a16:creationId xmlns:a16="http://schemas.microsoft.com/office/drawing/2014/main" id="{5CF69447-82AD-475F-A3AE-3D7FF61DBFE2}"/>
              </a:ext>
            </a:extLst>
          </p:cNvPr>
          <p:cNvCxnSpPr>
            <a:cxnSpLocks/>
          </p:cNvCxnSpPr>
          <p:nvPr userDrawn="1"/>
        </p:nvCxnSpPr>
        <p:spPr>
          <a:xfrm flipV="1">
            <a:off x="-17837" y="5266944"/>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Parallelogram 23">
            <a:extLst>
              <a:ext uri="{FF2B5EF4-FFF2-40B4-BE49-F238E27FC236}">
                <a16:creationId xmlns:a16="http://schemas.microsoft.com/office/drawing/2014/main" id="{FC8C82F3-94EE-4B4F-A01D-993A41BC00B1}"/>
              </a:ext>
            </a:extLst>
          </p:cNvPr>
          <p:cNvSpPr/>
          <p:nvPr userDrawn="1"/>
        </p:nvSpPr>
        <p:spPr>
          <a:xfrm rot="19958790">
            <a:off x="-139035" y="3407045"/>
            <a:ext cx="1438399" cy="236580"/>
          </a:xfrm>
          <a:prstGeom prst="parallelogram">
            <a:avLst>
              <a:gd name="adj" fmla="val 5321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123998309"/>
      </p:ext>
    </p:extLst>
  </p:cSld>
  <p:clrMapOvr>
    <a:masterClrMapping/>
  </p:clrMapOvr>
  <p:extLst>
    <p:ext uri="{DCECCB84-F9BA-43D5-87BE-67443E8EF086}">
      <p15:sldGuideLst xmlns:p15="http://schemas.microsoft.com/office/powerpoint/2012/main">
        <p15:guide id="1" orient="horz" pos="2183" userDrawn="1">
          <p15:clr>
            <a:srgbClr val="FBAE40"/>
          </p15:clr>
        </p15:guide>
        <p15:guide id="2" pos="3840" userDrawn="1">
          <p15:clr>
            <a:srgbClr val="FBAE40"/>
          </p15:clr>
        </p15:guide>
        <p15:guide id="3" pos="143" userDrawn="1">
          <p15:clr>
            <a:srgbClr val="FBAE40"/>
          </p15:clr>
        </p15:guide>
        <p15:guide id="4" orient="horz" pos="4170" userDrawn="1">
          <p15:clr>
            <a:srgbClr val="FBAE40"/>
          </p15:clr>
        </p15:guide>
        <p15:guide id="5" pos="7537" userDrawn="1">
          <p15:clr>
            <a:srgbClr val="FBAE40"/>
          </p15:clr>
        </p15:guide>
        <p15:guide id="6" orient="horz" pos="142"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Layout 01">
    <p:spTree>
      <p:nvGrpSpPr>
        <p:cNvPr id="1" name=""/>
        <p:cNvGrpSpPr/>
        <p:nvPr/>
      </p:nvGrpSpPr>
      <p:grpSpPr>
        <a:xfrm>
          <a:off x="0" y="0"/>
          <a:ext cx="0" cy="0"/>
          <a:chOff x="0" y="0"/>
          <a:chExt cx="0" cy="0"/>
        </a:xfrm>
      </p:grpSpPr>
      <p:sp>
        <p:nvSpPr>
          <p:cNvPr id="3" name="Content Placeholder 2" title="Bullet Points">
            <a:extLst>
              <a:ext uri="{FF2B5EF4-FFF2-40B4-BE49-F238E27FC236}">
                <a16:creationId xmlns:a16="http://schemas.microsoft.com/office/drawing/2014/main" id="{BFD7EA17-BE66-4636-9684-F93562587911}"/>
              </a:ext>
            </a:extLst>
          </p:cNvPr>
          <p:cNvSpPr>
            <a:spLocks noGrp="1"/>
          </p:cNvSpPr>
          <p:nvPr>
            <p:ph idx="1"/>
          </p:nvPr>
        </p:nvSpPr>
        <p:spPr>
          <a:xfrm>
            <a:off x="531378" y="3196915"/>
            <a:ext cx="4942829" cy="2958275"/>
          </a:xfrm>
          <a:prstGeom prst="rect">
            <a:avLst/>
          </a:prstGeom>
        </p:spPr>
        <p:txBody>
          <a:bodyPr>
            <a:normAutofit/>
          </a:bodyPr>
          <a:lstStyle>
            <a:lvl1pPr>
              <a:buClr>
                <a:schemeClr val="accent2"/>
              </a:buClr>
              <a:defRPr sz="2400">
                <a:solidFill>
                  <a:schemeClr val="tx1"/>
                </a:solidFill>
              </a:defRPr>
            </a:lvl1pPr>
            <a:lvl2pPr>
              <a:buClr>
                <a:schemeClr val="accent2"/>
              </a:buClr>
              <a:defRPr sz="2000">
                <a:solidFill>
                  <a:schemeClr val="tx1"/>
                </a:solidFill>
              </a:defRPr>
            </a:lvl2pPr>
            <a:lvl3pPr>
              <a:buClr>
                <a:schemeClr val="accent2"/>
              </a:buClr>
              <a:defRPr sz="1800">
                <a:solidFill>
                  <a:schemeClr val="tx1"/>
                </a:solidFill>
              </a:defRPr>
            </a:lvl3pPr>
            <a:lvl4pPr>
              <a:buClr>
                <a:schemeClr val="accent2"/>
              </a:buClr>
              <a:defRPr sz="1600">
                <a:solidFill>
                  <a:schemeClr val="tx1"/>
                </a:solidFill>
              </a:defRPr>
            </a:lvl4pPr>
            <a:lvl5pPr>
              <a:buClr>
                <a:schemeClr val="accent2"/>
              </a:buClr>
              <a:defRPr sz="1600">
                <a:solidFill>
                  <a:schemeClr val="tx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4" name="Right Triangle 23">
            <a:extLst>
              <a:ext uri="{FF2B5EF4-FFF2-40B4-BE49-F238E27FC236}">
                <a16:creationId xmlns:a16="http://schemas.microsoft.com/office/drawing/2014/main" id="{BD6ACE60-499D-41AB-89C4-D537D7C3D22A}"/>
              </a:ext>
            </a:extLst>
          </p:cNvPr>
          <p:cNvSpPr/>
          <p:nvPr userDrawn="1"/>
        </p:nvSpPr>
        <p:spPr>
          <a:xfrm flipH="1" flipV="1">
            <a:off x="1839686" y="-6"/>
            <a:ext cx="10352314" cy="5638806"/>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5" name="Parallelogram 24">
            <a:extLst>
              <a:ext uri="{FF2B5EF4-FFF2-40B4-BE49-F238E27FC236}">
                <a16:creationId xmlns:a16="http://schemas.microsoft.com/office/drawing/2014/main" id="{18C08F43-D42B-4CF1-912F-BC83D72AB415}"/>
              </a:ext>
            </a:extLst>
          </p:cNvPr>
          <p:cNvSpPr/>
          <p:nvPr userDrawn="1"/>
        </p:nvSpPr>
        <p:spPr>
          <a:xfrm flipH="1">
            <a:off x="2978150" y="-5"/>
            <a:ext cx="4121150" cy="1308105"/>
          </a:xfrm>
          <a:prstGeom prst="parallelogram">
            <a:avLst>
              <a:gd name="adj" fmla="val 18638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34" name="Straight Connector 33">
            <a:extLst>
              <a:ext uri="{FF2B5EF4-FFF2-40B4-BE49-F238E27FC236}">
                <a16:creationId xmlns:a16="http://schemas.microsoft.com/office/drawing/2014/main" id="{1411C731-2333-41B0-927A-0A48EEC79964}"/>
              </a:ext>
            </a:extLst>
          </p:cNvPr>
          <p:cNvCxnSpPr>
            <a:cxnSpLocks/>
          </p:cNvCxnSpPr>
          <p:nvPr userDrawn="1"/>
        </p:nvCxnSpPr>
        <p:spPr>
          <a:xfrm flipV="1">
            <a:off x="6375400" y="5047077"/>
            <a:ext cx="1524574" cy="1803400"/>
          </a:xfrm>
          <a:prstGeom prst="line">
            <a:avLst/>
          </a:prstGeom>
          <a:ln>
            <a:solidFill>
              <a:srgbClr val="EAB200"/>
            </a:solidFill>
          </a:ln>
        </p:spPr>
        <p:style>
          <a:lnRef idx="1">
            <a:schemeClr val="accent1"/>
          </a:lnRef>
          <a:fillRef idx="0">
            <a:schemeClr val="accent1"/>
          </a:fillRef>
          <a:effectRef idx="0">
            <a:schemeClr val="accent1"/>
          </a:effectRef>
          <a:fontRef idx="minor">
            <a:schemeClr val="tx1"/>
          </a:fontRef>
        </p:style>
      </p:cxnSp>
      <p:sp>
        <p:nvSpPr>
          <p:cNvPr id="5" name="Text Placeholder 4" title="Subtitle">
            <a:extLst>
              <a:ext uri="{FF2B5EF4-FFF2-40B4-BE49-F238E27FC236}">
                <a16:creationId xmlns:a16="http://schemas.microsoft.com/office/drawing/2014/main" id="{D71EE635-EA0C-4139-8160-AE1EAD13AAEB}"/>
              </a:ext>
            </a:extLst>
          </p:cNvPr>
          <p:cNvSpPr>
            <a:spLocks noGrp="1"/>
          </p:cNvSpPr>
          <p:nvPr userDrawn="1">
            <p:ph type="body" sz="quarter" idx="13" hasCustomPrompt="1"/>
          </p:nvPr>
        </p:nvSpPr>
        <p:spPr>
          <a:xfrm>
            <a:off x="531379" y="2563477"/>
            <a:ext cx="7342631" cy="608895"/>
          </a:xfrm>
          <a:prstGeom prst="rect">
            <a:avLst/>
          </a:prstGeom>
        </p:spPr>
        <p:txBody>
          <a:bodyPr/>
          <a:lstStyle>
            <a:lvl1pPr marL="0" indent="0">
              <a:buNone/>
              <a:defRPr sz="2000" spc="300">
                <a:solidFill>
                  <a:schemeClr val="accent6"/>
                </a:solidFill>
              </a:defRPr>
            </a:lvl1pPr>
            <a:lvl2pPr marL="457200" indent="0">
              <a:buNone/>
              <a:defRPr/>
            </a:lvl2pPr>
          </a:lstStyle>
          <a:p>
            <a:pPr lvl="0"/>
            <a:r>
              <a:rPr lang="en-US" noProof="0"/>
              <a:t>CLICK TO SUBTITLE STYLE</a:t>
            </a:r>
          </a:p>
        </p:txBody>
      </p:sp>
      <p:sp>
        <p:nvSpPr>
          <p:cNvPr id="2" name="Title 1" title="Title ">
            <a:extLst>
              <a:ext uri="{FF2B5EF4-FFF2-40B4-BE49-F238E27FC236}">
                <a16:creationId xmlns:a16="http://schemas.microsoft.com/office/drawing/2014/main" id="{20237B57-91C6-4F8B-8AA0-18FA50B0FD1D}"/>
              </a:ext>
            </a:extLst>
          </p:cNvPr>
          <p:cNvSpPr>
            <a:spLocks noGrp="1"/>
          </p:cNvSpPr>
          <p:nvPr userDrawn="1">
            <p:ph type="title" hasCustomPrompt="1"/>
          </p:nvPr>
        </p:nvSpPr>
        <p:spPr>
          <a:xfrm>
            <a:off x="531378" y="1308484"/>
            <a:ext cx="7342622" cy="1215566"/>
          </a:xfrm>
          <a:prstGeom prst="rect">
            <a:avLst/>
          </a:prstGeom>
        </p:spPr>
        <p:txBody>
          <a:bodyPr anchor="b">
            <a:normAutofit/>
          </a:bodyPr>
          <a:lstStyle>
            <a:lvl1pPr>
              <a:defRPr sz="4400" b="1">
                <a:solidFill>
                  <a:schemeClr val="accent1"/>
                </a:solidFill>
              </a:defRPr>
            </a:lvl1pPr>
          </a:lstStyle>
          <a:p>
            <a:r>
              <a:rPr lang="en-US" noProof="0"/>
              <a:t>Click to Edit </a:t>
            </a:r>
            <a:br>
              <a:rPr lang="en-US" noProof="0"/>
            </a:br>
            <a:r>
              <a:rPr lang="en-US" noProof="0"/>
              <a:t>Master Title Style </a:t>
            </a:r>
          </a:p>
        </p:txBody>
      </p:sp>
      <p:sp>
        <p:nvSpPr>
          <p:cNvPr id="15" name="Picture Placeholder 14">
            <a:extLst>
              <a:ext uri="{FF2B5EF4-FFF2-40B4-BE49-F238E27FC236}">
                <a16:creationId xmlns:a16="http://schemas.microsoft.com/office/drawing/2014/main" id="{FE1FADFB-0A3D-40F7-9B40-368DECD971E1}"/>
              </a:ext>
            </a:extLst>
          </p:cNvPr>
          <p:cNvSpPr>
            <a:spLocks noGrp="1"/>
          </p:cNvSpPr>
          <p:nvPr>
            <p:ph type="pic" sz="quarter" idx="10"/>
          </p:nvPr>
        </p:nvSpPr>
        <p:spPr>
          <a:xfrm>
            <a:off x="6604000" y="0"/>
            <a:ext cx="5588000" cy="6872249"/>
          </a:xfrm>
          <a:custGeom>
            <a:avLst/>
            <a:gdLst>
              <a:gd name="connsiteX0" fmla="*/ 3876237 w 5588000"/>
              <a:gd name="connsiteY0" fmla="*/ 5431883 h 6872249"/>
              <a:gd name="connsiteX1" fmla="*/ 4953000 w 5588000"/>
              <a:gd name="connsiteY1" fmla="*/ 5431883 h 6872249"/>
              <a:gd name="connsiteX2" fmla="*/ 3769163 w 5588000"/>
              <a:gd name="connsiteY2" fmla="*/ 6872249 h 6872249"/>
              <a:gd name="connsiteX3" fmla="*/ 2692400 w 5588000"/>
              <a:gd name="connsiteY3" fmla="*/ 6872249 h 6872249"/>
              <a:gd name="connsiteX4" fmla="*/ 2479230 w 5588000"/>
              <a:gd name="connsiteY4" fmla="*/ 2870200 h 6872249"/>
              <a:gd name="connsiteX5" fmla="*/ 3175000 w 5588000"/>
              <a:gd name="connsiteY5" fmla="*/ 2870200 h 6872249"/>
              <a:gd name="connsiteX6" fmla="*/ 1965770 w 5588000"/>
              <a:gd name="connsiteY6" fmla="*/ 4310566 h 6872249"/>
              <a:gd name="connsiteX7" fmla="*/ 1270000 w 5588000"/>
              <a:gd name="connsiteY7" fmla="*/ 4310566 h 6872249"/>
              <a:gd name="connsiteX8" fmla="*/ 5575300 w 5588000"/>
              <a:gd name="connsiteY8" fmla="*/ 139700 h 6872249"/>
              <a:gd name="connsiteX9" fmla="*/ 5575300 w 5588000"/>
              <a:gd name="connsiteY9" fmla="*/ 3238583 h 6872249"/>
              <a:gd name="connsiteX10" fmla="*/ 2571663 w 5588000"/>
              <a:gd name="connsiteY10" fmla="*/ 6858000 h 6872249"/>
              <a:gd name="connsiteX11" fmla="*/ 0 w 5588000"/>
              <a:gd name="connsiteY11" fmla="*/ 6858000 h 6872249"/>
              <a:gd name="connsiteX12" fmla="*/ 4256761 w 5588000"/>
              <a:gd name="connsiteY12" fmla="*/ 0 h 6872249"/>
              <a:gd name="connsiteX13" fmla="*/ 5588000 w 5588000"/>
              <a:gd name="connsiteY13" fmla="*/ 0 h 6872249"/>
              <a:gd name="connsiteX14" fmla="*/ 3274339 w 5588000"/>
              <a:gd name="connsiteY14" fmla="*/ 2755900 h 6872249"/>
              <a:gd name="connsiteX15" fmla="*/ 1943100 w 5588000"/>
              <a:gd name="connsiteY15" fmla="*/ 2755900 h 6872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88000" h="6872249">
                <a:moveTo>
                  <a:pt x="3876237" y="5431883"/>
                </a:moveTo>
                <a:lnTo>
                  <a:pt x="4953000" y="5431883"/>
                </a:lnTo>
                <a:lnTo>
                  <a:pt x="3769163" y="6872249"/>
                </a:lnTo>
                <a:lnTo>
                  <a:pt x="2692400" y="6872249"/>
                </a:lnTo>
                <a:close/>
                <a:moveTo>
                  <a:pt x="2479230" y="2870200"/>
                </a:moveTo>
                <a:lnTo>
                  <a:pt x="3175000" y="2870200"/>
                </a:lnTo>
                <a:lnTo>
                  <a:pt x="1965770" y="4310566"/>
                </a:lnTo>
                <a:lnTo>
                  <a:pt x="1270000" y="4310566"/>
                </a:lnTo>
                <a:close/>
                <a:moveTo>
                  <a:pt x="5575300" y="139700"/>
                </a:moveTo>
                <a:lnTo>
                  <a:pt x="5575300" y="3238583"/>
                </a:lnTo>
                <a:lnTo>
                  <a:pt x="2571663" y="6858000"/>
                </a:lnTo>
                <a:lnTo>
                  <a:pt x="0" y="6858000"/>
                </a:lnTo>
                <a:close/>
                <a:moveTo>
                  <a:pt x="4256761" y="0"/>
                </a:moveTo>
                <a:lnTo>
                  <a:pt x="5588000" y="0"/>
                </a:lnTo>
                <a:lnTo>
                  <a:pt x="3274339" y="2755900"/>
                </a:lnTo>
                <a:lnTo>
                  <a:pt x="1943100" y="2755900"/>
                </a:lnTo>
                <a:close/>
              </a:path>
            </a:pathLst>
          </a:custGeom>
          <a:solidFill>
            <a:schemeClr val="bg1">
              <a:lumMod val="85000"/>
            </a:schemeClr>
          </a:solidFill>
        </p:spPr>
        <p:txBody>
          <a:bodyPr wrap="square" anchor="ctr">
            <a:noAutofit/>
          </a:bodyPr>
          <a:lstStyle>
            <a:lvl1pPr marL="0" indent="0" algn="ctr">
              <a:buNone/>
              <a:defRPr>
                <a:solidFill>
                  <a:schemeClr val="tx1"/>
                </a:solidFill>
              </a:defRPr>
            </a:lvl1pPr>
          </a:lstStyle>
          <a:p>
            <a:r>
              <a:rPr lang="en-US" noProof="0" dirty="0"/>
              <a:t>Click icon to add picture</a:t>
            </a:r>
          </a:p>
        </p:txBody>
      </p:sp>
      <p:sp>
        <p:nvSpPr>
          <p:cNvPr id="4" name="Footer Placeholder 3">
            <a:extLst>
              <a:ext uri="{FF2B5EF4-FFF2-40B4-BE49-F238E27FC236}">
                <a16:creationId xmlns:a16="http://schemas.microsoft.com/office/drawing/2014/main" id="{5ADB14A5-A767-774C-85B8-68EF914689F6}"/>
              </a:ext>
            </a:extLst>
          </p:cNvPr>
          <p:cNvSpPr>
            <a:spLocks noGrp="1"/>
          </p:cNvSpPr>
          <p:nvPr>
            <p:ph type="ftr" sz="quarter" idx="14"/>
          </p:nvPr>
        </p:nvSpPr>
        <p:spPr>
          <a:xfrm>
            <a:off x="677334" y="6041362"/>
            <a:ext cx="6297612" cy="365125"/>
          </a:xfrm>
          <a:prstGeom prst="rect">
            <a:avLst/>
          </a:prstGeom>
        </p:spPr>
        <p:txBody>
          <a:bodyPr/>
          <a:lstStyle/>
          <a:p>
            <a:r>
              <a:rPr lang="en-US" noProof="0" dirty="0"/>
              <a:t>July 2019 / 2</a:t>
            </a:r>
          </a:p>
        </p:txBody>
      </p:sp>
      <p:sp>
        <p:nvSpPr>
          <p:cNvPr id="6" name="Slide Number Placeholder 5">
            <a:extLst>
              <a:ext uri="{FF2B5EF4-FFF2-40B4-BE49-F238E27FC236}">
                <a16:creationId xmlns:a16="http://schemas.microsoft.com/office/drawing/2014/main" id="{D4B9B51B-EAA9-4B4D-A4F6-470CD95DAA79}"/>
              </a:ext>
            </a:extLst>
          </p:cNvPr>
          <p:cNvSpPr>
            <a:spLocks noGrp="1"/>
          </p:cNvSpPr>
          <p:nvPr>
            <p:ph type="sldNum" sz="quarter" idx="15"/>
          </p:nvPr>
        </p:nvSpPr>
        <p:spPr>
          <a:xfrm>
            <a:off x="7881871" y="6041362"/>
            <a:ext cx="1392132" cy="365125"/>
          </a:xfrm>
          <a:prstGeom prst="rect">
            <a:avLst/>
          </a:prstGeom>
        </p:spPr>
        <p:txBody>
          <a:bodyPr/>
          <a:lstStyle/>
          <a:p>
            <a:fld id="{8699F50C-BE38-4BD0-BA84-9B090E1F2B9B}" type="slidenum">
              <a:rPr lang="en-US" noProof="0" smtClean="0"/>
              <a:t>‹#›</a:t>
            </a:fld>
            <a:endParaRPr lang="en-US" noProof="0" dirty="0"/>
          </a:p>
        </p:txBody>
      </p:sp>
    </p:spTree>
    <p:extLst>
      <p:ext uri="{BB962C8B-B14F-4D97-AF65-F5344CB8AC3E}">
        <p14:creationId xmlns:p14="http://schemas.microsoft.com/office/powerpoint/2010/main" val="3442230584"/>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415"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Layout 02">
    <p:spTree>
      <p:nvGrpSpPr>
        <p:cNvPr id="1" name=""/>
        <p:cNvGrpSpPr/>
        <p:nvPr/>
      </p:nvGrpSpPr>
      <p:grpSpPr>
        <a:xfrm>
          <a:off x="0" y="0"/>
          <a:ext cx="0" cy="0"/>
          <a:chOff x="0" y="0"/>
          <a:chExt cx="0" cy="0"/>
        </a:xfrm>
      </p:grpSpPr>
      <p:sp>
        <p:nvSpPr>
          <p:cNvPr id="35" name="Right Triangle 34">
            <a:extLst>
              <a:ext uri="{FF2B5EF4-FFF2-40B4-BE49-F238E27FC236}">
                <a16:creationId xmlns:a16="http://schemas.microsoft.com/office/drawing/2014/main" id="{805F1696-7D6B-4055-94C3-E4C179F63596}"/>
              </a:ext>
            </a:extLst>
          </p:cNvPr>
          <p:cNvSpPr/>
          <p:nvPr userDrawn="1"/>
        </p:nvSpPr>
        <p:spPr>
          <a:xfrm flipH="1" flipV="1">
            <a:off x="1839686" y="-6"/>
            <a:ext cx="10352314" cy="5638806"/>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Picture Placeholder 17">
            <a:extLst>
              <a:ext uri="{FF2B5EF4-FFF2-40B4-BE49-F238E27FC236}">
                <a16:creationId xmlns:a16="http://schemas.microsoft.com/office/drawing/2014/main" id="{8B9EC3A9-7039-403A-9414-429521308AE7}"/>
              </a:ext>
            </a:extLst>
          </p:cNvPr>
          <p:cNvSpPr>
            <a:spLocks noGrp="1"/>
          </p:cNvSpPr>
          <p:nvPr>
            <p:ph type="pic" sz="quarter" idx="14"/>
          </p:nvPr>
        </p:nvSpPr>
        <p:spPr>
          <a:xfrm>
            <a:off x="6170177" y="1435100"/>
            <a:ext cx="6021821" cy="5422900"/>
          </a:xfrm>
          <a:custGeom>
            <a:avLst/>
            <a:gdLst>
              <a:gd name="connsiteX0" fmla="*/ 6021821 w 6021821"/>
              <a:gd name="connsiteY0" fmla="*/ 0 h 5422900"/>
              <a:gd name="connsiteX1" fmla="*/ 6021821 w 6021821"/>
              <a:gd name="connsiteY1" fmla="*/ 5422900 h 5422900"/>
              <a:gd name="connsiteX2" fmla="*/ 0 w 6021821"/>
              <a:gd name="connsiteY2" fmla="*/ 5422900 h 5422900"/>
            </a:gdLst>
            <a:ahLst/>
            <a:cxnLst>
              <a:cxn ang="0">
                <a:pos x="connsiteX0" y="connsiteY0"/>
              </a:cxn>
              <a:cxn ang="0">
                <a:pos x="connsiteX1" y="connsiteY1"/>
              </a:cxn>
              <a:cxn ang="0">
                <a:pos x="connsiteX2" y="connsiteY2"/>
              </a:cxn>
            </a:cxnLst>
            <a:rect l="l" t="t" r="r" b="b"/>
            <a:pathLst>
              <a:path w="6021821" h="5422900">
                <a:moveTo>
                  <a:pt x="6021821" y="0"/>
                </a:moveTo>
                <a:lnTo>
                  <a:pt x="6021821" y="5422900"/>
                </a:lnTo>
                <a:lnTo>
                  <a:pt x="0" y="5422900"/>
                </a:lnTo>
                <a:close/>
              </a:path>
            </a:pathLst>
          </a:custGeom>
          <a:solidFill>
            <a:schemeClr val="bg1">
              <a:lumMod val="85000"/>
            </a:schemeClr>
          </a:solidFill>
        </p:spPr>
        <p:txBody>
          <a:bodyPr wrap="square" rIns="365760" anchor="ctr">
            <a:noAutofit/>
          </a:bodyPr>
          <a:lstStyle>
            <a:lvl1pPr marL="0" indent="0" algn="r">
              <a:buNone/>
              <a:defRPr>
                <a:solidFill>
                  <a:schemeClr val="tx1"/>
                </a:solidFill>
              </a:defRPr>
            </a:lvl1pPr>
          </a:lstStyle>
          <a:p>
            <a:r>
              <a:rPr lang="en-US" noProof="0" dirty="0"/>
              <a:t>Click icon to add picture</a:t>
            </a:r>
          </a:p>
        </p:txBody>
      </p:sp>
      <p:sp>
        <p:nvSpPr>
          <p:cNvPr id="3" name="Content Placeholder 2" title="Bullet Points">
            <a:extLst>
              <a:ext uri="{FF2B5EF4-FFF2-40B4-BE49-F238E27FC236}">
                <a16:creationId xmlns:a16="http://schemas.microsoft.com/office/drawing/2014/main" id="{BFD7EA17-BE66-4636-9684-F93562587911}"/>
              </a:ext>
            </a:extLst>
          </p:cNvPr>
          <p:cNvSpPr>
            <a:spLocks noGrp="1"/>
          </p:cNvSpPr>
          <p:nvPr>
            <p:ph idx="1"/>
          </p:nvPr>
        </p:nvSpPr>
        <p:spPr>
          <a:xfrm>
            <a:off x="531378" y="3196915"/>
            <a:ext cx="4942829" cy="2958275"/>
          </a:xfrm>
          <a:prstGeom prst="rect">
            <a:avLst/>
          </a:prstGeom>
        </p:spPr>
        <p:txBody>
          <a:bodyPr>
            <a:normAutofit/>
          </a:bodyPr>
          <a:lstStyle>
            <a:lvl1pPr>
              <a:buClr>
                <a:schemeClr val="accent2"/>
              </a:buClr>
              <a:defRPr sz="2400">
                <a:solidFill>
                  <a:schemeClr val="tx1"/>
                </a:solidFill>
              </a:defRPr>
            </a:lvl1pPr>
            <a:lvl2pPr>
              <a:buClr>
                <a:schemeClr val="accent2"/>
              </a:buClr>
              <a:defRPr sz="2000">
                <a:solidFill>
                  <a:schemeClr val="tx1"/>
                </a:solidFill>
              </a:defRPr>
            </a:lvl2pPr>
            <a:lvl3pPr>
              <a:buClr>
                <a:schemeClr val="accent2"/>
              </a:buClr>
              <a:defRPr sz="1800">
                <a:solidFill>
                  <a:schemeClr val="tx1"/>
                </a:solidFill>
              </a:defRPr>
            </a:lvl3pPr>
            <a:lvl4pPr>
              <a:buClr>
                <a:schemeClr val="accent2"/>
              </a:buClr>
              <a:defRPr sz="1600">
                <a:solidFill>
                  <a:schemeClr val="tx1"/>
                </a:solidFill>
              </a:defRPr>
            </a:lvl4pPr>
            <a:lvl5pPr>
              <a:buClr>
                <a:schemeClr val="accent2"/>
              </a:buClr>
              <a:defRPr sz="1600">
                <a:solidFill>
                  <a:schemeClr val="tx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5" name="Parallelogram 24">
            <a:extLst>
              <a:ext uri="{FF2B5EF4-FFF2-40B4-BE49-F238E27FC236}">
                <a16:creationId xmlns:a16="http://schemas.microsoft.com/office/drawing/2014/main" id="{18C08F43-D42B-4CF1-912F-BC83D72AB415}"/>
              </a:ext>
            </a:extLst>
          </p:cNvPr>
          <p:cNvSpPr/>
          <p:nvPr userDrawn="1"/>
        </p:nvSpPr>
        <p:spPr>
          <a:xfrm flipH="1">
            <a:off x="2978150" y="-5"/>
            <a:ext cx="4121150" cy="1308105"/>
          </a:xfrm>
          <a:prstGeom prst="parallelogram">
            <a:avLst>
              <a:gd name="adj" fmla="val 18638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34" name="Straight Connector 33">
            <a:extLst>
              <a:ext uri="{FF2B5EF4-FFF2-40B4-BE49-F238E27FC236}">
                <a16:creationId xmlns:a16="http://schemas.microsoft.com/office/drawing/2014/main" id="{1411C731-2333-41B0-927A-0A48EEC79964}"/>
              </a:ext>
            </a:extLst>
          </p:cNvPr>
          <p:cNvCxnSpPr>
            <a:cxnSpLocks/>
          </p:cNvCxnSpPr>
          <p:nvPr userDrawn="1"/>
        </p:nvCxnSpPr>
        <p:spPr>
          <a:xfrm flipV="1">
            <a:off x="10352314" y="1185452"/>
            <a:ext cx="1839685" cy="1633948"/>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Text Placeholder 4" title="Subtitle">
            <a:extLst>
              <a:ext uri="{FF2B5EF4-FFF2-40B4-BE49-F238E27FC236}">
                <a16:creationId xmlns:a16="http://schemas.microsoft.com/office/drawing/2014/main" id="{D71EE635-EA0C-4139-8160-AE1EAD13AAEB}"/>
              </a:ext>
            </a:extLst>
          </p:cNvPr>
          <p:cNvSpPr>
            <a:spLocks noGrp="1"/>
          </p:cNvSpPr>
          <p:nvPr userDrawn="1">
            <p:ph type="body" sz="quarter" idx="13" hasCustomPrompt="1"/>
          </p:nvPr>
        </p:nvSpPr>
        <p:spPr>
          <a:xfrm>
            <a:off x="531379" y="2563477"/>
            <a:ext cx="7342621" cy="608895"/>
          </a:xfrm>
          <a:prstGeom prst="rect">
            <a:avLst/>
          </a:prstGeom>
        </p:spPr>
        <p:txBody>
          <a:bodyPr/>
          <a:lstStyle>
            <a:lvl1pPr marL="0" indent="0">
              <a:buNone/>
              <a:defRPr sz="2000" spc="300">
                <a:solidFill>
                  <a:schemeClr val="accent6"/>
                </a:solidFill>
              </a:defRPr>
            </a:lvl1pPr>
            <a:lvl2pPr marL="457200" indent="0">
              <a:buNone/>
              <a:defRPr/>
            </a:lvl2pPr>
          </a:lstStyle>
          <a:p>
            <a:pPr lvl="0"/>
            <a:r>
              <a:rPr lang="en-US" noProof="0"/>
              <a:t>CLICK TO SUBTITLE STYLE</a:t>
            </a:r>
          </a:p>
        </p:txBody>
      </p:sp>
      <p:sp>
        <p:nvSpPr>
          <p:cNvPr id="17" name="TextBox 16">
            <a:extLst>
              <a:ext uri="{FF2B5EF4-FFF2-40B4-BE49-F238E27FC236}">
                <a16:creationId xmlns:a16="http://schemas.microsoft.com/office/drawing/2014/main" id="{3EB154C1-CE47-4220-9832-4FD0868A64A8}"/>
              </a:ext>
            </a:extLst>
          </p:cNvPr>
          <p:cNvSpPr txBox="1"/>
          <p:nvPr userDrawn="1"/>
        </p:nvSpPr>
        <p:spPr>
          <a:xfrm>
            <a:off x="11073384" y="237744"/>
            <a:ext cx="814647" cy="615553"/>
          </a:xfrm>
          <a:prstGeom prst="rect">
            <a:avLst/>
          </a:prstGeom>
          <a:noFill/>
        </p:spPr>
        <p:txBody>
          <a:bodyPr wrap="none" rtlCol="0">
            <a:spAutoFit/>
          </a:bodyPr>
          <a:lstStyle/>
          <a:p>
            <a:r>
              <a:rPr lang="en-US" sz="3400" b="1" noProof="0" dirty="0">
                <a:solidFill>
                  <a:schemeClr val="accent1"/>
                </a:solidFill>
                <a:latin typeface="Arial Black" panose="020B0A04020102020204" pitchFamily="34" charset="0"/>
              </a:rPr>
              <a:t>FR</a:t>
            </a:r>
          </a:p>
        </p:txBody>
      </p:sp>
      <p:sp>
        <p:nvSpPr>
          <p:cNvPr id="19" name="Title 1" title="Title ">
            <a:extLst>
              <a:ext uri="{FF2B5EF4-FFF2-40B4-BE49-F238E27FC236}">
                <a16:creationId xmlns:a16="http://schemas.microsoft.com/office/drawing/2014/main" id="{2DB9D671-9FC8-4306-96B7-D9D585694B83}"/>
              </a:ext>
            </a:extLst>
          </p:cNvPr>
          <p:cNvSpPr>
            <a:spLocks noGrp="1"/>
          </p:cNvSpPr>
          <p:nvPr>
            <p:ph type="title" hasCustomPrompt="1"/>
          </p:nvPr>
        </p:nvSpPr>
        <p:spPr>
          <a:xfrm>
            <a:off x="531378" y="1308484"/>
            <a:ext cx="7342622" cy="1215566"/>
          </a:xfrm>
          <a:prstGeom prst="rect">
            <a:avLst/>
          </a:prstGeom>
        </p:spPr>
        <p:txBody>
          <a:bodyPr anchor="b">
            <a:normAutofit/>
          </a:bodyPr>
          <a:lstStyle>
            <a:lvl1pPr>
              <a:defRPr sz="4400" b="1">
                <a:solidFill>
                  <a:schemeClr val="accent1"/>
                </a:solidFill>
              </a:defRPr>
            </a:lvl1pPr>
          </a:lstStyle>
          <a:p>
            <a:r>
              <a:rPr lang="en-US" noProof="0"/>
              <a:t>Click to Edit </a:t>
            </a:r>
            <a:br>
              <a:rPr lang="en-US" noProof="0"/>
            </a:br>
            <a:r>
              <a:rPr lang="en-US" noProof="0"/>
              <a:t>Master Title Style </a:t>
            </a:r>
          </a:p>
        </p:txBody>
      </p:sp>
      <p:sp>
        <p:nvSpPr>
          <p:cNvPr id="2" name="Footer Placeholder 1">
            <a:extLst>
              <a:ext uri="{FF2B5EF4-FFF2-40B4-BE49-F238E27FC236}">
                <a16:creationId xmlns:a16="http://schemas.microsoft.com/office/drawing/2014/main" id="{6E55A0B9-F639-8643-9C4D-B93B8EE21A79}"/>
              </a:ext>
            </a:extLst>
          </p:cNvPr>
          <p:cNvSpPr>
            <a:spLocks noGrp="1"/>
          </p:cNvSpPr>
          <p:nvPr>
            <p:ph type="ftr" sz="quarter" idx="15"/>
          </p:nvPr>
        </p:nvSpPr>
        <p:spPr>
          <a:xfrm>
            <a:off x="677334" y="6041362"/>
            <a:ext cx="6297612" cy="365125"/>
          </a:xfrm>
          <a:prstGeom prst="rect">
            <a:avLst/>
          </a:prstGeom>
        </p:spPr>
        <p:txBody>
          <a:bodyPr/>
          <a:lstStyle/>
          <a:p>
            <a:r>
              <a:rPr lang="en-US" noProof="0" dirty="0"/>
              <a:t>July 2019 / 2</a:t>
            </a:r>
          </a:p>
        </p:txBody>
      </p:sp>
      <p:sp>
        <p:nvSpPr>
          <p:cNvPr id="4" name="Slide Number Placeholder 3">
            <a:extLst>
              <a:ext uri="{FF2B5EF4-FFF2-40B4-BE49-F238E27FC236}">
                <a16:creationId xmlns:a16="http://schemas.microsoft.com/office/drawing/2014/main" id="{D0C29282-8AC7-494D-9A8E-A26C7F69948F}"/>
              </a:ext>
            </a:extLst>
          </p:cNvPr>
          <p:cNvSpPr>
            <a:spLocks noGrp="1"/>
          </p:cNvSpPr>
          <p:nvPr>
            <p:ph type="sldNum" sz="quarter" idx="16"/>
          </p:nvPr>
        </p:nvSpPr>
        <p:spPr>
          <a:xfrm>
            <a:off x="7881871" y="6041362"/>
            <a:ext cx="1392132" cy="365125"/>
          </a:xfrm>
          <a:prstGeom prst="rect">
            <a:avLst/>
          </a:prstGeom>
        </p:spPr>
        <p:txBody>
          <a:bodyPr/>
          <a:lstStyle/>
          <a:p>
            <a:fld id="{8699F50C-BE38-4BD0-BA84-9B090E1F2B9B}" type="slidenum">
              <a:rPr lang="en-US" noProof="0" smtClean="0"/>
              <a:t>‹#›</a:t>
            </a:fld>
            <a:endParaRPr lang="en-US" noProof="0" dirty="0"/>
          </a:p>
        </p:txBody>
      </p:sp>
    </p:spTree>
    <p:extLst>
      <p:ext uri="{BB962C8B-B14F-4D97-AF65-F5344CB8AC3E}">
        <p14:creationId xmlns:p14="http://schemas.microsoft.com/office/powerpoint/2010/main" val="4283110927"/>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415">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1" name="Right Triangle 10">
            <a:extLst>
              <a:ext uri="{FF2B5EF4-FFF2-40B4-BE49-F238E27FC236}">
                <a16:creationId xmlns:a16="http://schemas.microsoft.com/office/drawing/2014/main" id="{037924D2-2AB4-4BE1-9687-836615C72DFC}"/>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6" name="Straight Connector 15">
            <a:extLst>
              <a:ext uri="{FF2B5EF4-FFF2-40B4-BE49-F238E27FC236}">
                <a16:creationId xmlns:a16="http://schemas.microsoft.com/office/drawing/2014/main" id="{A93BC534-BFA1-4292-899F-03AC711BF7C5}"/>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a16="http://schemas.microsoft.com/office/drawing/2014/main" id="{A648E0EA-49ED-4F2D-A107-8FCE6301FC88}"/>
              </a:ext>
            </a:extLst>
          </p:cNvPr>
          <p:cNvSpPr>
            <a:spLocks noGrp="1"/>
          </p:cNvSpPr>
          <p:nvPr>
            <p:ph type="ctrTitle" hasCustomPrompt="1"/>
          </p:nvPr>
        </p:nvSpPr>
        <p:spPr>
          <a:xfrm>
            <a:off x="6375721" y="2006084"/>
            <a:ext cx="4853573" cy="1616252"/>
          </a:xfrm>
          <a:prstGeom prst="rect">
            <a:avLst/>
          </a:prstGeom>
        </p:spPr>
        <p:txBody>
          <a:bodyPr anchor="b">
            <a:normAutofit/>
          </a:bodyPr>
          <a:lstStyle>
            <a:lvl1pPr algn="l">
              <a:defRPr sz="4300" b="1">
                <a:solidFill>
                  <a:schemeClr val="accent1"/>
                </a:solidFill>
              </a:defRPr>
            </a:lvl1pPr>
          </a:lstStyle>
          <a:p>
            <a:r>
              <a:rPr lang="en-US" noProof="0"/>
              <a:t>Click To Edit Master Title Style</a:t>
            </a:r>
          </a:p>
        </p:txBody>
      </p:sp>
      <p:sp>
        <p:nvSpPr>
          <p:cNvPr id="3" name="Subtitle 2" title="Subtitle">
            <a:extLst>
              <a:ext uri="{FF2B5EF4-FFF2-40B4-BE49-F238E27FC236}">
                <a16:creationId xmlns:a16="http://schemas.microsoft.com/office/drawing/2014/main" id="{06317687-D49E-41F7-A330-C78C728F0D12}"/>
              </a:ext>
            </a:extLst>
          </p:cNvPr>
          <p:cNvSpPr>
            <a:spLocks noGrp="1"/>
          </p:cNvSpPr>
          <p:nvPr>
            <p:ph type="subTitle" idx="1" hasCustomPrompt="1"/>
          </p:nvPr>
        </p:nvSpPr>
        <p:spPr>
          <a:xfrm>
            <a:off x="6375214" y="3640998"/>
            <a:ext cx="4854339" cy="1257574"/>
          </a:xfrm>
          <a:prstGeom prst="rect">
            <a:avLst/>
          </a:prstGeom>
        </p:spPr>
        <p:txBody>
          <a:bodyPr/>
          <a:lstStyle>
            <a:lvl1pPr marL="0" indent="0" algn="l">
              <a:buNone/>
              <a:defRPr sz="2400" b="0" i="0" spc="300">
                <a:solidFill>
                  <a:schemeClr val="accent6"/>
                </a:solidFill>
                <a:latin typeface="+mn-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cxnSp>
        <p:nvCxnSpPr>
          <p:cNvPr id="9" name="Straight Connector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4561729"/>
      </p:ext>
    </p:extLst>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19" name="Right Triangle 18">
            <a:extLst>
              <a:ext uri="{FF2B5EF4-FFF2-40B4-BE49-F238E27FC236}">
                <a16:creationId xmlns:a16="http://schemas.microsoft.com/office/drawing/2014/main" id="{71D0E8AA-902F-440D-9C55-2A391C22396A}"/>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Parallelogram 16">
            <a:extLst>
              <a:ext uri="{FF2B5EF4-FFF2-40B4-BE49-F238E27FC236}">
                <a16:creationId xmlns:a16="http://schemas.microsoft.com/office/drawing/2014/main" id="{7D937721-835D-4D84-94A3-6C79D4639514}"/>
              </a:ext>
            </a:extLst>
          </p:cNvPr>
          <p:cNvSpPr/>
          <p:nvPr userDrawn="1"/>
        </p:nvSpPr>
        <p:spPr>
          <a:xfrm rot="19958790">
            <a:off x="-637324" y="3588176"/>
            <a:ext cx="3860162" cy="1746952"/>
          </a:xfrm>
          <a:prstGeom prst="parallelogram">
            <a:avLst>
              <a:gd name="adj" fmla="val 5321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732BB30B-8262-4715-998F-AAF6A81ADFD3}"/>
              </a:ext>
            </a:extLst>
          </p:cNvPr>
          <p:cNvCxnSpPr>
            <a:cxnSpLocks/>
          </p:cNvCxnSpPr>
          <p:nvPr userDrawn="1"/>
        </p:nvCxnSpPr>
        <p:spPr>
          <a:xfrm flipV="1">
            <a:off x="0" y="1010090"/>
            <a:ext cx="1785257" cy="9075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0" name="Title 1" title="Title">
            <a:extLst>
              <a:ext uri="{FF2B5EF4-FFF2-40B4-BE49-F238E27FC236}">
                <a16:creationId xmlns:a16="http://schemas.microsoft.com/office/drawing/2014/main" id="{4D7EF399-DAA5-44EC-B712-79C755FE84CB}"/>
              </a:ext>
            </a:extLst>
          </p:cNvPr>
          <p:cNvSpPr>
            <a:spLocks noGrp="1"/>
          </p:cNvSpPr>
          <p:nvPr>
            <p:ph type="title" hasCustomPrompt="1"/>
          </p:nvPr>
        </p:nvSpPr>
        <p:spPr>
          <a:xfrm>
            <a:off x="6283842" y="1987420"/>
            <a:ext cx="4911633" cy="1789855"/>
          </a:xfrm>
          <a:prstGeom prst="rect">
            <a:avLst/>
          </a:prstGeom>
        </p:spPr>
        <p:txBody>
          <a:bodyPr anchor="b">
            <a:normAutofit/>
          </a:bodyPr>
          <a:lstStyle>
            <a:lvl1pPr>
              <a:defRPr sz="4000" b="1">
                <a:solidFill>
                  <a:schemeClr val="accent1"/>
                </a:solidFill>
                <a:latin typeface="+mj-lt"/>
                <a:cs typeface="Calibri Light" panose="020F0302020204030204" pitchFamily="34" charset="0"/>
              </a:defRPr>
            </a:lvl1pPr>
          </a:lstStyle>
          <a:p>
            <a:r>
              <a:rPr lang="en-US" noProof="0"/>
              <a:t>Click To Edit Master Title Style</a:t>
            </a:r>
          </a:p>
        </p:txBody>
      </p:sp>
      <p:sp>
        <p:nvSpPr>
          <p:cNvPr id="101" name="Text Placeholder 2" title="Subtitle">
            <a:extLst>
              <a:ext uri="{FF2B5EF4-FFF2-40B4-BE49-F238E27FC236}">
                <a16:creationId xmlns:a16="http://schemas.microsoft.com/office/drawing/2014/main" id="{26D13BFA-61B0-402F-8611-02D3DFDBEBCB}"/>
              </a:ext>
            </a:extLst>
          </p:cNvPr>
          <p:cNvSpPr>
            <a:spLocks noGrp="1"/>
          </p:cNvSpPr>
          <p:nvPr>
            <p:ph type="body" idx="1" hasCustomPrompt="1"/>
          </p:nvPr>
        </p:nvSpPr>
        <p:spPr>
          <a:xfrm>
            <a:off x="6283842" y="3792046"/>
            <a:ext cx="4911633" cy="910580"/>
          </a:xfrm>
          <a:prstGeom prst="rect">
            <a:avLst/>
          </a:prstGeom>
        </p:spPr>
        <p:txBody>
          <a:bodyPr>
            <a:normAutofit/>
          </a:bodyPr>
          <a:lstStyle>
            <a:lvl1pPr marL="0" indent="0">
              <a:buNone/>
              <a:defRPr sz="2000" b="0" i="0" spc="300">
                <a:solidFill>
                  <a:schemeClr val="accent6"/>
                </a:solidFill>
                <a:latin typeface="+mn-lt"/>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21" name="Straight Connector 20">
            <a:extLst>
              <a:ext uri="{FF2B5EF4-FFF2-40B4-BE49-F238E27FC236}">
                <a16:creationId xmlns:a16="http://schemas.microsoft.com/office/drawing/2014/main" id="{DA0A0C24-D997-4E78-951F-AFB51C70EFC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Parallelogram 24">
            <a:extLst>
              <a:ext uri="{FF2B5EF4-FFF2-40B4-BE49-F238E27FC236}">
                <a16:creationId xmlns:a16="http://schemas.microsoft.com/office/drawing/2014/main" id="{E123A0CF-50D6-46EC-8BF6-43E38AFCD588}"/>
              </a:ext>
            </a:extLst>
          </p:cNvPr>
          <p:cNvSpPr/>
          <p:nvPr userDrawn="1"/>
        </p:nvSpPr>
        <p:spPr>
          <a:xfrm>
            <a:off x="7754112" y="0"/>
            <a:ext cx="2258568" cy="742819"/>
          </a:xfrm>
          <a:prstGeom prst="parallelogram">
            <a:avLst>
              <a:gd name="adj" fmla="val 19585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26" name="Straight Connector 25">
            <a:extLst>
              <a:ext uri="{FF2B5EF4-FFF2-40B4-BE49-F238E27FC236}">
                <a16:creationId xmlns:a16="http://schemas.microsoft.com/office/drawing/2014/main" id="{2B2F1D2E-B631-4CB1-9448-2B50F8C46316}"/>
              </a:ext>
            </a:extLst>
          </p:cNvPr>
          <p:cNvCxnSpPr>
            <a:cxnSpLocks/>
          </p:cNvCxnSpPr>
          <p:nvPr userDrawn="1"/>
        </p:nvCxnSpPr>
        <p:spPr>
          <a:xfrm flipV="1">
            <a:off x="0" y="408562"/>
            <a:ext cx="6595353" cy="340314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CF69447-82AD-475F-A3AE-3D7FF61DBFE2}"/>
              </a:ext>
            </a:extLst>
          </p:cNvPr>
          <p:cNvCxnSpPr>
            <a:cxnSpLocks/>
          </p:cNvCxnSpPr>
          <p:nvPr userDrawn="1"/>
        </p:nvCxnSpPr>
        <p:spPr>
          <a:xfrm flipV="1">
            <a:off x="-17837" y="5266944"/>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Parallelogram 23">
            <a:extLst>
              <a:ext uri="{FF2B5EF4-FFF2-40B4-BE49-F238E27FC236}">
                <a16:creationId xmlns:a16="http://schemas.microsoft.com/office/drawing/2014/main" id="{FC8C82F3-94EE-4B4F-A01D-993A41BC00B1}"/>
              </a:ext>
            </a:extLst>
          </p:cNvPr>
          <p:cNvSpPr/>
          <p:nvPr userDrawn="1"/>
        </p:nvSpPr>
        <p:spPr>
          <a:xfrm rot="19958790">
            <a:off x="-139035" y="3407045"/>
            <a:ext cx="1438399" cy="236580"/>
          </a:xfrm>
          <a:prstGeom prst="parallelogram">
            <a:avLst>
              <a:gd name="adj" fmla="val 5321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00786568"/>
      </p:ext>
    </p:extLst>
  </p:cSld>
  <p:clrMapOvr>
    <a:masterClrMapping/>
  </p:clrMapOvr>
  <p:extLst>
    <p:ext uri="{DCECCB84-F9BA-43D5-87BE-67443E8EF086}">
      <p15:sldGuideLst xmlns:p15="http://schemas.microsoft.com/office/powerpoint/2012/main">
        <p15:guide id="1" orient="horz" pos="2183">
          <p15:clr>
            <a:srgbClr val="FBAE40"/>
          </p15:clr>
        </p15:guide>
        <p15:guide id="2" pos="3840">
          <p15:clr>
            <a:srgbClr val="FBAE40"/>
          </p15:clr>
        </p15:guide>
        <p15:guide id="3" pos="143">
          <p15:clr>
            <a:srgbClr val="FBAE40"/>
          </p15:clr>
        </p15:guide>
        <p15:guide id="4" orient="horz" pos="4170">
          <p15:clr>
            <a:srgbClr val="FBAE40"/>
          </p15:clr>
        </p15:guide>
        <p15:guide id="5" pos="7537">
          <p15:clr>
            <a:srgbClr val="FBAE40"/>
          </p15:clr>
        </p15:guide>
        <p15:guide id="6" orient="horz" pos="142">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677334" y="6041362"/>
            <a:ext cx="6297612" cy="365125"/>
          </a:xfrm>
          <a:prstGeom prst="rect">
            <a:avLst/>
          </a:prstGeom>
        </p:spPr>
        <p:txBody>
          <a:bodyPr/>
          <a:lstStyle/>
          <a:p>
            <a:r>
              <a:rPr lang="en-US" noProof="0" dirty="0"/>
              <a:t>July 2019 / 2</a:t>
            </a:r>
          </a:p>
        </p:txBody>
      </p:sp>
      <p:sp>
        <p:nvSpPr>
          <p:cNvPr id="4" name="Slide Number Placeholder 3"/>
          <p:cNvSpPr>
            <a:spLocks noGrp="1"/>
          </p:cNvSpPr>
          <p:nvPr>
            <p:ph type="sldNum" sz="quarter" idx="11"/>
          </p:nvPr>
        </p:nvSpPr>
        <p:spPr>
          <a:xfrm>
            <a:off x="7881871" y="6041362"/>
            <a:ext cx="1392132" cy="365125"/>
          </a:xfrm>
          <a:prstGeom prst="rect">
            <a:avLst/>
          </a:prstGeom>
        </p:spPr>
        <p:txBody>
          <a:bodyPr/>
          <a:lstStyle/>
          <a:p>
            <a:r>
              <a:rPr lang="en-US" dirty="0"/>
              <a:t> July 2019 /</a:t>
            </a:r>
            <a:fld id="{8699F50C-BE38-4BD0-BA84-9B090E1F2B9B}" type="slidenum">
              <a:rPr lang="en-US" smtClean="0"/>
              <a:pPr/>
              <a:t>‹#›</a:t>
            </a:fld>
            <a:endParaRPr lang="en-US" dirty="0"/>
          </a:p>
        </p:txBody>
      </p:sp>
      <p:sp>
        <p:nvSpPr>
          <p:cNvPr id="5" name="Title 4"/>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58918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1" y="4411"/>
            <a:ext cx="12201704" cy="6866467"/>
            <a:chOff x="0" y="-8467"/>
            <a:chExt cx="12188825" cy="6866467"/>
          </a:xfrm>
        </p:grpSpPr>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1">
                <a:lumMod val="95000"/>
                <a:lumOff val="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60408276"/>
      </p:ext>
    </p:extLst>
  </p:cSld>
  <p:clrMap bg1="lt1" tx1="dk1" bg2="lt2" tx2="dk2" accent1="accent1" accent2="accent2" accent3="accent3" accent4="accent4" accent5="accent5" accent6="accent6" hlink="hlink" folHlink="folHlink"/>
  <p:sldLayoutIdLst>
    <p:sldLayoutId id="2147483723"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651" r:id="rId10"/>
    <p:sldLayoutId id="2147483685" r:id="rId11"/>
    <p:sldLayoutId id="2147483706" r:id="rId12"/>
    <p:sldLayoutId id="2147483710" r:id="rId13"/>
    <p:sldLayoutId id="2147483711" r:id="rId14"/>
    <p:sldLayoutId id="2147483674" r:id="rId15"/>
  </p:sldLayoutIdLst>
  <p:hf sldNum="0" hd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8" Type="http://schemas.openxmlformats.org/officeDocument/2006/relationships/slide" Target="slide8.xml"/><Relationship Id="rId3" Type="http://schemas.openxmlformats.org/officeDocument/2006/relationships/slide" Target="slide3.xml"/><Relationship Id="rId7" Type="http://schemas.openxmlformats.org/officeDocument/2006/relationships/slide" Target="slide7.xml"/><Relationship Id="rId12" Type="http://schemas.openxmlformats.org/officeDocument/2006/relationships/slide" Target="slide25.xml"/><Relationship Id="rId2" Type="http://schemas.openxmlformats.org/officeDocument/2006/relationships/image" Target="../media/image1.png"/><Relationship Id="rId1" Type="http://schemas.openxmlformats.org/officeDocument/2006/relationships/slideLayout" Target="../slideLayouts/slideLayout9.xml"/><Relationship Id="rId6" Type="http://schemas.openxmlformats.org/officeDocument/2006/relationships/slide" Target="slide6.xml"/><Relationship Id="rId11" Type="http://schemas.openxmlformats.org/officeDocument/2006/relationships/slide" Target="slide22.xml"/><Relationship Id="rId5" Type="http://schemas.openxmlformats.org/officeDocument/2006/relationships/slide" Target="slide5.xml"/><Relationship Id="rId10" Type="http://schemas.openxmlformats.org/officeDocument/2006/relationships/slide" Target="slide10.xml"/><Relationship Id="rId4" Type="http://schemas.openxmlformats.org/officeDocument/2006/relationships/slide" Target="slide4.xml"/><Relationship Id="rId9" Type="http://schemas.openxmlformats.org/officeDocument/2006/relationships/slide" Target="slide9.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9.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9.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9.xml"/><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hyperlink" Target="http://www.jmgsecurity.com/" TargetMode="External"/><Relationship Id="rId2" Type="http://schemas.openxmlformats.org/officeDocument/2006/relationships/image" Target="../media/image1.png"/><Relationship Id="rId1" Type="http://schemas.openxmlformats.org/officeDocument/2006/relationships/slideLayout" Target="../slideLayouts/slideLayout9.xml"/><Relationship Id="rId4" Type="http://schemas.openxmlformats.org/officeDocument/2006/relationships/hyperlink" Target="https://www.youtube.com/channel/UCuLmMPSKIlLxQEExCCsfkmQ"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1133339" y="2343954"/>
            <a:ext cx="9942491" cy="1173351"/>
          </a:xfrm>
        </p:spPr>
        <p:txBody>
          <a:bodyPr>
            <a:noAutofit/>
          </a:bodyPr>
          <a:lstStyle/>
          <a:p>
            <a:pPr algn="ctr"/>
            <a:r>
              <a:rPr lang="en-US" sz="3600" dirty="0" err="1">
                <a:solidFill>
                  <a:schemeClr val="tx1">
                    <a:lumMod val="75000"/>
                    <a:lumOff val="25000"/>
                  </a:schemeClr>
                </a:solidFill>
              </a:rPr>
              <a:t>Brivo</a:t>
            </a:r>
            <a:r>
              <a:rPr lang="en-US" sz="3600" dirty="0">
                <a:solidFill>
                  <a:schemeClr val="tx1">
                    <a:lumMod val="75000"/>
                    <a:lumOff val="25000"/>
                  </a:schemeClr>
                </a:solidFill>
              </a:rPr>
              <a:t> </a:t>
            </a:r>
            <a:r>
              <a:rPr lang="en-US" sz="3600" dirty="0" err="1">
                <a:solidFill>
                  <a:schemeClr val="tx1">
                    <a:lumMod val="75000"/>
                    <a:lumOff val="25000"/>
                  </a:schemeClr>
                </a:solidFill>
              </a:rPr>
              <a:t>Onair</a:t>
            </a:r>
            <a:r>
              <a:rPr lang="en-US" sz="3600" dirty="0">
                <a:solidFill>
                  <a:schemeClr val="tx1">
                    <a:lumMod val="75000"/>
                    <a:lumOff val="25000"/>
                  </a:schemeClr>
                </a:solidFill>
              </a:rPr>
              <a:t> Access Control End-User Training</a:t>
            </a:r>
            <a:br>
              <a:rPr lang="en-US" sz="3600" dirty="0">
                <a:solidFill>
                  <a:schemeClr val="tx1">
                    <a:lumMod val="75000"/>
                    <a:lumOff val="25000"/>
                  </a:schemeClr>
                </a:solidFill>
              </a:rPr>
            </a:br>
            <a:r>
              <a:rPr lang="en-US" sz="2400" dirty="0">
                <a:solidFill>
                  <a:schemeClr val="tx1">
                    <a:lumMod val="75000"/>
                    <a:lumOff val="25000"/>
                  </a:schemeClr>
                </a:solidFill>
              </a:rPr>
              <a:t>Reports</a:t>
            </a:r>
          </a:p>
        </p:txBody>
      </p:sp>
      <p:pic>
        <p:nvPicPr>
          <p:cNvPr id="7" name="Picture 6"/>
          <p:cNvPicPr>
            <a:picLocks noChangeAspect="1"/>
          </p:cNvPicPr>
          <p:nvPr/>
        </p:nvPicPr>
        <p:blipFill>
          <a:blip r:embed="rId2"/>
          <a:stretch>
            <a:fillRect/>
          </a:stretch>
        </p:blipFill>
        <p:spPr>
          <a:xfrm>
            <a:off x="4301546" y="4111307"/>
            <a:ext cx="3737235" cy="1429899"/>
          </a:xfrm>
          <a:prstGeom prst="rect">
            <a:avLst/>
          </a:prstGeom>
        </p:spPr>
      </p:pic>
      <p:sp>
        <p:nvSpPr>
          <p:cNvPr id="8" name="TextBox 7"/>
          <p:cNvSpPr txBox="1"/>
          <p:nvPr/>
        </p:nvSpPr>
        <p:spPr>
          <a:xfrm>
            <a:off x="4494729" y="3629640"/>
            <a:ext cx="3350871" cy="369332"/>
          </a:xfrm>
          <a:prstGeom prst="rect">
            <a:avLst/>
          </a:prstGeom>
          <a:noFill/>
        </p:spPr>
        <p:txBody>
          <a:bodyPr wrap="square" rtlCol="0">
            <a:spAutoFit/>
          </a:bodyPr>
          <a:lstStyle/>
          <a:p>
            <a:pPr algn="ctr"/>
            <a:r>
              <a:rPr lang="en-US" dirty="0"/>
              <a:t>Presented by:</a:t>
            </a:r>
          </a:p>
        </p:txBody>
      </p:sp>
    </p:spTree>
    <p:extLst>
      <p:ext uri="{BB962C8B-B14F-4D97-AF65-F5344CB8AC3E}">
        <p14:creationId xmlns:p14="http://schemas.microsoft.com/office/powerpoint/2010/main" val="39806997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14"/>
          <p:cNvSpPr>
            <a:spLocks noGrp="1"/>
          </p:cNvSpPr>
          <p:nvPr>
            <p:ph type="body" idx="1"/>
          </p:nvPr>
        </p:nvSpPr>
        <p:spPr>
          <a:xfrm>
            <a:off x="544180" y="1252386"/>
            <a:ext cx="10553044" cy="959638"/>
          </a:xfrm>
        </p:spPr>
        <p:txBody>
          <a:bodyPr>
            <a:noAutofit/>
          </a:bodyPr>
          <a:lstStyle/>
          <a:p>
            <a:r>
              <a:rPr lang="en-US" sz="2400" b="0" dirty="0" err="1">
                <a:solidFill>
                  <a:schemeClr val="tx1">
                    <a:lumMod val="75000"/>
                    <a:lumOff val="25000"/>
                  </a:schemeClr>
                </a:solidFill>
              </a:rPr>
              <a:t>Brivo</a:t>
            </a:r>
            <a:r>
              <a:rPr lang="en-US" sz="2400" b="0" dirty="0">
                <a:solidFill>
                  <a:schemeClr val="tx1">
                    <a:lumMod val="75000"/>
                    <a:lumOff val="25000"/>
                  </a:schemeClr>
                </a:solidFill>
              </a:rPr>
              <a:t> </a:t>
            </a:r>
            <a:r>
              <a:rPr lang="en-US" sz="2400" b="0" dirty="0" err="1">
                <a:solidFill>
                  <a:schemeClr val="tx1">
                    <a:lumMod val="75000"/>
                    <a:lumOff val="25000"/>
                  </a:schemeClr>
                </a:solidFill>
              </a:rPr>
              <a:t>Onair</a:t>
            </a:r>
            <a:r>
              <a:rPr lang="en-US" sz="2400" b="0" dirty="0">
                <a:solidFill>
                  <a:schemeClr val="tx1">
                    <a:lumMod val="75000"/>
                    <a:lumOff val="25000"/>
                  </a:schemeClr>
                </a:solidFill>
              </a:rPr>
              <a:t> Access Control End-User Training</a:t>
            </a:r>
          </a:p>
          <a:p>
            <a:r>
              <a:rPr lang="en-US" sz="2400" b="0" dirty="0">
                <a:solidFill>
                  <a:schemeClr val="tx1">
                    <a:lumMod val="75000"/>
                    <a:lumOff val="25000"/>
                  </a:schemeClr>
                </a:solidFill>
              </a:rPr>
              <a:t>	Reports</a:t>
            </a:r>
          </a:p>
        </p:txBody>
      </p:sp>
      <p:sp>
        <p:nvSpPr>
          <p:cNvPr id="26" name="Title 13"/>
          <p:cNvSpPr>
            <a:spLocks noGrp="1"/>
          </p:cNvSpPr>
          <p:nvPr>
            <p:ph type="title"/>
          </p:nvPr>
        </p:nvSpPr>
        <p:spPr>
          <a:xfrm>
            <a:off x="518678" y="2964"/>
            <a:ext cx="8333222" cy="1147969"/>
          </a:xfrm>
        </p:spPr>
        <p:txBody>
          <a:bodyPr>
            <a:normAutofit/>
          </a:bodyPr>
          <a:lstStyle/>
          <a:p>
            <a:r>
              <a:rPr lang="en-US" sz="3600" dirty="0"/>
              <a:t>Table of Contents</a:t>
            </a:r>
            <a:endParaRPr lang="en-US" sz="3600" b="0" dirty="0"/>
          </a:p>
        </p:txBody>
      </p:sp>
      <p:sp>
        <p:nvSpPr>
          <p:cNvPr id="28" name="TextBox 27"/>
          <p:cNvSpPr txBox="1"/>
          <p:nvPr/>
        </p:nvSpPr>
        <p:spPr>
          <a:xfrm>
            <a:off x="10031081" y="6527605"/>
            <a:ext cx="2132286" cy="246221"/>
          </a:xfrm>
          <a:prstGeom prst="rect">
            <a:avLst/>
          </a:prstGeom>
          <a:noFill/>
        </p:spPr>
        <p:txBody>
          <a:bodyPr wrap="square" rtlCol="0">
            <a:spAutoFit/>
          </a:bodyPr>
          <a:lstStyle/>
          <a:p>
            <a:pPr algn="r"/>
            <a:r>
              <a:rPr lang="en-US" sz="1000" dirty="0"/>
              <a:t>Sept 2019 / 11.46 / 2</a:t>
            </a:r>
          </a:p>
        </p:txBody>
      </p:sp>
      <p:pic>
        <p:nvPicPr>
          <p:cNvPr id="30" name="Picture 29"/>
          <p:cNvPicPr>
            <a:picLocks noChangeAspect="1"/>
          </p:cNvPicPr>
          <p:nvPr/>
        </p:nvPicPr>
        <p:blipFill>
          <a:blip r:embed="rId2"/>
          <a:stretch>
            <a:fillRect/>
          </a:stretch>
        </p:blipFill>
        <p:spPr>
          <a:xfrm>
            <a:off x="495252" y="6063958"/>
            <a:ext cx="1895558" cy="725257"/>
          </a:xfrm>
          <a:prstGeom prst="rect">
            <a:avLst/>
          </a:prstGeom>
        </p:spPr>
      </p:pic>
      <p:sp>
        <p:nvSpPr>
          <p:cNvPr id="32" name="TextBox 31"/>
          <p:cNvSpPr txBox="1"/>
          <p:nvPr/>
        </p:nvSpPr>
        <p:spPr>
          <a:xfrm>
            <a:off x="896604" y="2265709"/>
            <a:ext cx="9134477" cy="3554819"/>
          </a:xfrm>
          <a:prstGeom prst="rect">
            <a:avLst/>
          </a:prstGeom>
          <a:noFill/>
        </p:spPr>
        <p:txBody>
          <a:bodyPr wrap="square" rtlCol="0">
            <a:spAutoFit/>
          </a:bodyPr>
          <a:lstStyle/>
          <a:p>
            <a:pPr>
              <a:spcBef>
                <a:spcPts val="600"/>
              </a:spcBef>
            </a:pPr>
            <a:r>
              <a:rPr lang="en-US" dirty="0">
                <a:solidFill>
                  <a:schemeClr val="tx1">
                    <a:lumMod val="75000"/>
                    <a:lumOff val="25000"/>
                  </a:schemeClr>
                </a:solidFill>
                <a:hlinkClick r:id="rId3" action="ppaction://hlinksldjump"/>
              </a:rPr>
              <a:t>What types of reports are available?</a:t>
            </a:r>
            <a:r>
              <a:rPr lang="en-US" dirty="0">
                <a:solidFill>
                  <a:schemeClr val="tx1">
                    <a:lumMod val="75000"/>
                    <a:lumOff val="25000"/>
                  </a:schemeClr>
                </a:solidFill>
              </a:rPr>
              <a:t>						</a:t>
            </a:r>
            <a:r>
              <a:rPr lang="en-US" dirty="0">
                <a:solidFill>
                  <a:schemeClr val="tx1">
                    <a:lumMod val="75000"/>
                    <a:lumOff val="25000"/>
                  </a:schemeClr>
                </a:solidFill>
                <a:hlinkClick r:id="rId3" action="ppaction://hlinksldjump"/>
              </a:rPr>
              <a:t>Slide 3</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4" action="ppaction://hlinksldjump"/>
              </a:rPr>
              <a:t>What is the Account Summary Report?</a:t>
            </a:r>
            <a:r>
              <a:rPr lang="en-US" dirty="0">
                <a:solidFill>
                  <a:schemeClr val="tx1">
                    <a:lumMod val="75000"/>
                    <a:lumOff val="25000"/>
                  </a:schemeClr>
                </a:solidFill>
              </a:rPr>
              <a:t>						</a:t>
            </a:r>
            <a:r>
              <a:rPr lang="en-US" dirty="0">
                <a:solidFill>
                  <a:schemeClr val="tx1">
                    <a:lumMod val="75000"/>
                    <a:lumOff val="25000"/>
                  </a:schemeClr>
                </a:solidFill>
                <a:hlinkClick r:id="rId4" action="ppaction://hlinksldjump"/>
              </a:rPr>
              <a:t>Slide 4</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5" action="ppaction://hlinksldjump"/>
              </a:rPr>
              <a:t>What is the Account Activity Report?</a:t>
            </a:r>
            <a:r>
              <a:rPr lang="en-US" dirty="0">
                <a:solidFill>
                  <a:schemeClr val="tx1">
                    <a:lumMod val="75000"/>
                    <a:lumOff val="25000"/>
                  </a:schemeClr>
                </a:solidFill>
              </a:rPr>
              <a:t>						</a:t>
            </a:r>
            <a:r>
              <a:rPr lang="en-US" dirty="0">
                <a:solidFill>
                  <a:schemeClr val="tx1">
                    <a:lumMod val="75000"/>
                    <a:lumOff val="25000"/>
                  </a:schemeClr>
                </a:solidFill>
                <a:hlinkClick r:id="rId5" action="ppaction://hlinksldjump"/>
              </a:rPr>
              <a:t>Slide 5</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6" action="ppaction://hlinksldjump"/>
              </a:rPr>
              <a:t>What is the All Users Report?</a:t>
            </a:r>
            <a:r>
              <a:rPr lang="en-US" dirty="0">
                <a:solidFill>
                  <a:schemeClr val="tx1">
                    <a:lumMod val="75000"/>
                    <a:lumOff val="25000"/>
                  </a:schemeClr>
                </a:solidFill>
              </a:rPr>
              <a:t>								</a:t>
            </a:r>
            <a:r>
              <a:rPr lang="en-US" dirty="0">
                <a:solidFill>
                  <a:schemeClr val="tx1">
                    <a:lumMod val="75000"/>
                    <a:lumOff val="25000"/>
                  </a:schemeClr>
                </a:solidFill>
                <a:hlinkClick r:id="rId6" action="ppaction://hlinksldjump"/>
              </a:rPr>
              <a:t>Slide 6</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7" action="ppaction://hlinksldjump"/>
              </a:rPr>
              <a:t>What is the Holiday Report?</a:t>
            </a:r>
            <a:r>
              <a:rPr lang="en-US" dirty="0">
                <a:solidFill>
                  <a:schemeClr val="tx1">
                    <a:lumMod val="75000"/>
                    <a:lumOff val="25000"/>
                  </a:schemeClr>
                </a:solidFill>
              </a:rPr>
              <a:t>								</a:t>
            </a:r>
            <a:r>
              <a:rPr lang="en-US" dirty="0">
                <a:solidFill>
                  <a:schemeClr val="tx1">
                    <a:lumMod val="75000"/>
                    <a:lumOff val="25000"/>
                  </a:schemeClr>
                </a:solidFill>
                <a:hlinkClick r:id="rId7" action="ppaction://hlinksldjump"/>
              </a:rPr>
              <a:t>Slide 7</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8" action="ppaction://hlinksldjump"/>
              </a:rPr>
              <a:t>What is the Schedule Relationship Report?</a:t>
            </a:r>
            <a:r>
              <a:rPr lang="en-US" dirty="0">
                <a:solidFill>
                  <a:schemeClr val="tx1">
                    <a:lumMod val="75000"/>
                    <a:lumOff val="25000"/>
                  </a:schemeClr>
                </a:solidFill>
              </a:rPr>
              <a:t>					</a:t>
            </a:r>
            <a:r>
              <a:rPr lang="en-US" dirty="0">
                <a:solidFill>
                  <a:schemeClr val="tx1">
                    <a:lumMod val="75000"/>
                    <a:lumOff val="25000"/>
                  </a:schemeClr>
                </a:solidFill>
                <a:hlinkClick r:id="rId8" action="ppaction://hlinksldjump"/>
              </a:rPr>
              <a:t>Slide 8</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9" action="ppaction://hlinksldjump"/>
              </a:rPr>
              <a:t>What is the User Activity Report?</a:t>
            </a:r>
            <a:r>
              <a:rPr lang="en-US" dirty="0">
                <a:solidFill>
                  <a:schemeClr val="tx1">
                    <a:lumMod val="75000"/>
                    <a:lumOff val="25000"/>
                  </a:schemeClr>
                </a:solidFill>
              </a:rPr>
              <a:t>							</a:t>
            </a:r>
            <a:r>
              <a:rPr lang="en-US" dirty="0">
                <a:solidFill>
                  <a:schemeClr val="tx1">
                    <a:lumMod val="75000"/>
                    <a:lumOff val="25000"/>
                  </a:schemeClr>
                </a:solidFill>
                <a:hlinkClick r:id="rId9" action="ppaction://hlinksldjump"/>
              </a:rPr>
              <a:t>Slide 9</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10" action="ppaction://hlinksldjump"/>
              </a:rPr>
              <a:t>How do I generate the most common Reports?</a:t>
            </a:r>
            <a:r>
              <a:rPr lang="en-US" dirty="0">
                <a:solidFill>
                  <a:schemeClr val="tx1">
                    <a:lumMod val="75000"/>
                    <a:lumOff val="25000"/>
                  </a:schemeClr>
                </a:solidFill>
              </a:rPr>
              <a:t>				</a:t>
            </a:r>
            <a:r>
              <a:rPr lang="en-US" dirty="0">
                <a:solidFill>
                  <a:schemeClr val="tx1">
                    <a:lumMod val="75000"/>
                    <a:lumOff val="25000"/>
                  </a:schemeClr>
                </a:solidFill>
                <a:hlinkClick r:id="rId10" action="ppaction://hlinksldjump"/>
              </a:rPr>
              <a:t>Slides 10 – 21</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11" action="ppaction://hlinksldjump"/>
              </a:rPr>
              <a:t>How do I create Report Shortcuts?</a:t>
            </a:r>
            <a:r>
              <a:rPr lang="en-US" dirty="0">
                <a:solidFill>
                  <a:schemeClr val="tx1">
                    <a:lumMod val="75000"/>
                    <a:lumOff val="25000"/>
                  </a:schemeClr>
                </a:solidFill>
              </a:rPr>
              <a:t>							</a:t>
            </a:r>
            <a:r>
              <a:rPr lang="en-US" dirty="0">
                <a:solidFill>
                  <a:schemeClr val="tx1">
                    <a:lumMod val="75000"/>
                    <a:lumOff val="25000"/>
                  </a:schemeClr>
                </a:solidFill>
                <a:hlinkClick r:id="rId11" action="ppaction://hlinksldjump"/>
              </a:rPr>
              <a:t>Slides 22 - 24</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12" action="ppaction://hlinksldjump"/>
              </a:rPr>
              <a:t>Additional Resources</a:t>
            </a:r>
            <a:r>
              <a:rPr lang="en-US" dirty="0">
                <a:solidFill>
                  <a:schemeClr val="tx1">
                    <a:lumMod val="75000"/>
                    <a:lumOff val="25000"/>
                  </a:schemeClr>
                </a:solidFill>
              </a:rPr>
              <a:t>										</a:t>
            </a:r>
            <a:r>
              <a:rPr lang="en-US" dirty="0">
                <a:solidFill>
                  <a:schemeClr val="tx1">
                    <a:lumMod val="75000"/>
                    <a:lumOff val="25000"/>
                  </a:schemeClr>
                </a:solidFill>
                <a:hlinkClick r:id="rId12" action="ppaction://hlinksldjump"/>
              </a:rPr>
              <a:t>Slide 25</a:t>
            </a:r>
            <a:endParaRPr lang="en-US" dirty="0">
              <a:solidFill>
                <a:schemeClr val="tx1">
                  <a:lumMod val="75000"/>
                  <a:lumOff val="25000"/>
                </a:schemeClr>
              </a:solidFill>
            </a:endParaRPr>
          </a:p>
        </p:txBody>
      </p:sp>
    </p:spTree>
    <p:extLst>
      <p:ext uri="{BB962C8B-B14F-4D97-AF65-F5344CB8AC3E}">
        <p14:creationId xmlns:p14="http://schemas.microsoft.com/office/powerpoint/2010/main" val="3653244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526935" y="1396362"/>
            <a:ext cx="10570289" cy="4422166"/>
          </a:xfrm>
        </p:spPr>
        <p:txBody>
          <a:bodyPr>
            <a:noAutofit/>
          </a:bodyPr>
          <a:lstStyle/>
          <a:p>
            <a:pPr>
              <a:spcBef>
                <a:spcPts val="600"/>
              </a:spcBef>
            </a:pPr>
            <a:r>
              <a:rPr lang="en-US" sz="1800" b="0" dirty="0" err="1">
                <a:solidFill>
                  <a:schemeClr val="tx1">
                    <a:lumMod val="75000"/>
                    <a:lumOff val="25000"/>
                  </a:schemeClr>
                </a:solidFill>
              </a:rPr>
              <a:t>Brivo</a:t>
            </a:r>
            <a:r>
              <a:rPr lang="en-US" sz="1800" b="0" dirty="0">
                <a:solidFill>
                  <a:schemeClr val="tx1">
                    <a:lumMod val="75000"/>
                    <a:lumOff val="25000"/>
                  </a:schemeClr>
                </a:solidFill>
              </a:rPr>
              <a:t> </a:t>
            </a:r>
            <a:r>
              <a:rPr lang="en-US" sz="1800" b="0" dirty="0" err="1">
                <a:solidFill>
                  <a:schemeClr val="tx1">
                    <a:lumMod val="75000"/>
                    <a:lumOff val="25000"/>
                  </a:schemeClr>
                </a:solidFill>
              </a:rPr>
              <a:t>Onair</a:t>
            </a:r>
            <a:r>
              <a:rPr lang="en-US" sz="1800" b="0" dirty="0">
                <a:solidFill>
                  <a:schemeClr val="tx1">
                    <a:lumMod val="75000"/>
                    <a:lumOff val="25000"/>
                  </a:schemeClr>
                </a:solidFill>
              </a:rPr>
              <a:t> offers a wide variety of powerful reports that allow you to easily monitor users, doors/devices, activity, holidays/schedules and more. </a:t>
            </a:r>
          </a:p>
          <a:p>
            <a:pPr marL="342900" indent="-342900">
              <a:spcBef>
                <a:spcPts val="600"/>
              </a:spcBef>
              <a:buClr>
                <a:srgbClr val="C42F1A"/>
              </a:buClr>
              <a:buFont typeface="Arial" panose="020B0604020202020204" pitchFamily="34" charset="0"/>
              <a:buChar char="•"/>
            </a:pPr>
            <a:r>
              <a:rPr lang="en-US" sz="1800" b="0" dirty="0">
                <a:solidFill>
                  <a:schemeClr val="tx1">
                    <a:lumMod val="75000"/>
                    <a:lumOff val="25000"/>
                  </a:schemeClr>
                </a:solidFill>
              </a:rPr>
              <a:t>We will offer a brief explanation of the most common reports and provide an overview of the report generation process. The most common reports are:</a:t>
            </a:r>
          </a:p>
          <a:p>
            <a:pPr marL="800100" lvl="1" indent="-342900">
              <a:spcBef>
                <a:spcPts val="600"/>
              </a:spcBef>
              <a:buFont typeface="Arial" panose="020B0604020202020204" pitchFamily="34" charset="0"/>
              <a:buChar char="•"/>
            </a:pPr>
            <a:r>
              <a:rPr lang="en-US" sz="1800" b="0" dirty="0"/>
              <a:t>Account Activity Report</a:t>
            </a:r>
          </a:p>
          <a:p>
            <a:pPr marL="800100" lvl="1" indent="-342900">
              <a:spcBef>
                <a:spcPts val="600"/>
              </a:spcBef>
              <a:buFont typeface="Arial" panose="020B0604020202020204" pitchFamily="34" charset="0"/>
              <a:buChar char="•"/>
            </a:pPr>
            <a:r>
              <a:rPr lang="en-US" sz="1800" b="0" dirty="0"/>
              <a:t>Account Summary Report</a:t>
            </a:r>
          </a:p>
          <a:p>
            <a:pPr marL="800100" lvl="1" indent="-342900">
              <a:spcBef>
                <a:spcPts val="600"/>
              </a:spcBef>
              <a:buFont typeface="Arial" panose="020B0604020202020204" pitchFamily="34" charset="0"/>
              <a:buChar char="•"/>
            </a:pPr>
            <a:r>
              <a:rPr lang="en-US" sz="1800" b="0" dirty="0"/>
              <a:t>All Users Report</a:t>
            </a:r>
          </a:p>
          <a:p>
            <a:pPr marL="800100" lvl="1" indent="-342900">
              <a:spcBef>
                <a:spcPts val="600"/>
              </a:spcBef>
              <a:buFont typeface="Arial" panose="020B0604020202020204" pitchFamily="34" charset="0"/>
              <a:buChar char="•"/>
            </a:pPr>
            <a:r>
              <a:rPr lang="en-US" sz="1800" b="0" dirty="0"/>
              <a:t>Holiday Report</a:t>
            </a:r>
          </a:p>
          <a:p>
            <a:pPr marL="800100" lvl="1" indent="-342900">
              <a:spcBef>
                <a:spcPts val="600"/>
              </a:spcBef>
              <a:buFont typeface="Arial" panose="020B0604020202020204" pitchFamily="34" charset="0"/>
              <a:buChar char="•"/>
            </a:pPr>
            <a:r>
              <a:rPr lang="en-US" sz="1800" b="0" dirty="0"/>
              <a:t>Schedule Relationship Report</a:t>
            </a:r>
          </a:p>
          <a:p>
            <a:pPr marL="800100" lvl="1" indent="-342900">
              <a:spcBef>
                <a:spcPts val="600"/>
              </a:spcBef>
              <a:buFont typeface="Arial" panose="020B0604020202020204" pitchFamily="34" charset="0"/>
              <a:buChar char="•"/>
            </a:pPr>
            <a:r>
              <a:rPr lang="en-US" sz="1800" b="0" dirty="0"/>
              <a:t>User Activity Report</a:t>
            </a:r>
          </a:p>
          <a:p>
            <a:pPr marL="342900" lvl="0" indent="-342900">
              <a:spcBef>
                <a:spcPts val="600"/>
              </a:spcBef>
              <a:buClr>
                <a:srgbClr val="C42F1A"/>
              </a:buClr>
              <a:buFont typeface="Arial" panose="020B0604020202020204" pitchFamily="34" charset="0"/>
              <a:buChar char="•"/>
            </a:pPr>
            <a:r>
              <a:rPr lang="en-US" sz="1800" b="0" dirty="0">
                <a:solidFill>
                  <a:schemeClr val="tx1">
                    <a:lumMod val="75000"/>
                    <a:lumOff val="25000"/>
                  </a:schemeClr>
                </a:solidFill>
              </a:rPr>
              <a:t>For an in-depth look at all reporting features, please visit the </a:t>
            </a:r>
            <a:r>
              <a:rPr lang="en-US" sz="1800" b="0" dirty="0" err="1">
                <a:solidFill>
                  <a:schemeClr val="tx1">
                    <a:lumMod val="75000"/>
                    <a:lumOff val="25000"/>
                  </a:schemeClr>
                </a:solidFill>
              </a:rPr>
              <a:t>Brivo</a:t>
            </a:r>
            <a:r>
              <a:rPr lang="en-US" sz="1800" b="0" dirty="0">
                <a:solidFill>
                  <a:schemeClr val="tx1">
                    <a:lumMod val="75000"/>
                    <a:lumOff val="25000"/>
                  </a:schemeClr>
                </a:solidFill>
              </a:rPr>
              <a:t> </a:t>
            </a:r>
            <a:r>
              <a:rPr lang="en-US" sz="1800" b="0" dirty="0" err="1">
                <a:solidFill>
                  <a:schemeClr val="tx1">
                    <a:lumMod val="75000"/>
                    <a:lumOff val="25000"/>
                  </a:schemeClr>
                </a:solidFill>
              </a:rPr>
              <a:t>Onair</a:t>
            </a:r>
            <a:r>
              <a:rPr lang="en-US" sz="1800" b="0" dirty="0">
                <a:solidFill>
                  <a:schemeClr val="tx1">
                    <a:lumMod val="75000"/>
                    <a:lumOff val="25000"/>
                  </a:schemeClr>
                </a:solidFill>
              </a:rPr>
              <a:t> Administrator’s Manual available in the Help section of the </a:t>
            </a:r>
            <a:r>
              <a:rPr lang="en-US" sz="1800" b="0" dirty="0" err="1">
                <a:solidFill>
                  <a:schemeClr val="tx1">
                    <a:lumMod val="75000"/>
                    <a:lumOff val="25000"/>
                  </a:schemeClr>
                </a:solidFill>
              </a:rPr>
              <a:t>Brivo</a:t>
            </a:r>
            <a:r>
              <a:rPr lang="en-US" sz="1800" b="0" dirty="0">
                <a:solidFill>
                  <a:schemeClr val="tx1">
                    <a:lumMod val="75000"/>
                    <a:lumOff val="25000"/>
                  </a:schemeClr>
                </a:solidFill>
              </a:rPr>
              <a:t> website.</a:t>
            </a:r>
            <a:endParaRPr lang="en-US" sz="1000" b="0" dirty="0">
              <a:solidFill>
                <a:schemeClr val="tx1">
                  <a:lumMod val="75000"/>
                  <a:lumOff val="25000"/>
                </a:schemeClr>
              </a:solidFill>
            </a:endParaRPr>
          </a:p>
          <a:p>
            <a:pPr marL="800100" lvl="1" indent="-342900">
              <a:spcBef>
                <a:spcPts val="600"/>
              </a:spcBef>
              <a:buFont typeface="Arial" panose="020B0604020202020204" pitchFamily="34" charset="0"/>
              <a:buChar char="•"/>
            </a:pPr>
            <a:endParaRPr lang="en-US" sz="1800" b="0" dirty="0"/>
          </a:p>
        </p:txBody>
      </p:sp>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8" y="2964"/>
            <a:ext cx="8779868" cy="1147969"/>
          </a:xfrm>
        </p:spPr>
        <p:txBody>
          <a:bodyPr>
            <a:normAutofit/>
          </a:bodyPr>
          <a:lstStyle/>
          <a:p>
            <a:r>
              <a:rPr lang="en-US" sz="3600" dirty="0"/>
              <a:t>What type of reports are available?</a:t>
            </a:r>
            <a:endParaRPr lang="en-US" sz="3600" b="0" dirty="0"/>
          </a:p>
        </p:txBody>
      </p:sp>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Sept 2019 / 11.46 / 3</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spTree>
    <p:extLst>
      <p:ext uri="{BB962C8B-B14F-4D97-AF65-F5344CB8AC3E}">
        <p14:creationId xmlns:p14="http://schemas.microsoft.com/office/powerpoint/2010/main" val="909987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518678" y="1336795"/>
            <a:ext cx="10351348" cy="2184695"/>
          </a:xfrm>
        </p:spPr>
        <p:txBody>
          <a:bodyPr>
            <a:noAutofit/>
          </a:bodyPr>
          <a:lstStyle/>
          <a:p>
            <a:endParaRPr lang="en-US" sz="1800" b="0" dirty="0">
              <a:solidFill>
                <a:schemeClr val="tx1">
                  <a:lumMod val="75000"/>
                  <a:lumOff val="25000"/>
                </a:schemeClr>
              </a:solidFill>
            </a:endParaRPr>
          </a:p>
          <a:p>
            <a:pPr>
              <a:spcBef>
                <a:spcPts val="600"/>
              </a:spcBef>
              <a:spcAft>
                <a:spcPts val="600"/>
              </a:spcAft>
            </a:pPr>
            <a:r>
              <a:rPr lang="en-US" sz="1800" b="0" dirty="0">
                <a:solidFill>
                  <a:schemeClr val="tx1">
                    <a:lumMod val="75000"/>
                    <a:lumOff val="25000"/>
                  </a:schemeClr>
                </a:solidFill>
              </a:rPr>
              <a:t>The </a:t>
            </a:r>
            <a:r>
              <a:rPr lang="en-US" sz="1800" dirty="0">
                <a:solidFill>
                  <a:schemeClr val="tx1">
                    <a:lumMod val="75000"/>
                    <a:lumOff val="25000"/>
                  </a:schemeClr>
                </a:solidFill>
              </a:rPr>
              <a:t>Account Summary Report </a:t>
            </a:r>
            <a:r>
              <a:rPr lang="en-US" sz="1800" b="0" dirty="0">
                <a:solidFill>
                  <a:schemeClr val="tx1">
                    <a:lumMod val="75000"/>
                    <a:lumOff val="25000"/>
                  </a:schemeClr>
                </a:solidFill>
              </a:rPr>
              <a:t>provides an alphabetized list of all sites with summarized information for the last 24 hours such as:</a:t>
            </a:r>
          </a:p>
          <a:p>
            <a:pPr marL="800100" lvl="1" indent="-342900">
              <a:spcBef>
                <a:spcPts val="0"/>
              </a:spcBef>
              <a:buClr>
                <a:srgbClr val="C42F1A"/>
              </a:buClr>
              <a:buFont typeface="Arial" panose="020B0604020202020204" pitchFamily="34" charset="0"/>
              <a:buChar char="•"/>
            </a:pPr>
            <a:r>
              <a:rPr lang="en-US" sz="1800" b="0" dirty="0"/>
              <a:t>Site Name</a:t>
            </a:r>
          </a:p>
          <a:p>
            <a:pPr marL="800100" lvl="1" indent="-342900">
              <a:spcBef>
                <a:spcPts val="0"/>
              </a:spcBef>
              <a:buClr>
                <a:srgbClr val="C42F1A"/>
              </a:buClr>
              <a:buFont typeface="Arial" panose="020B0604020202020204" pitchFamily="34" charset="0"/>
              <a:buChar char="•"/>
            </a:pPr>
            <a:r>
              <a:rPr lang="en-US" sz="1800" b="0" dirty="0"/>
              <a:t>Site City Name and State</a:t>
            </a:r>
          </a:p>
          <a:p>
            <a:pPr marL="800100" lvl="1" indent="-342900">
              <a:spcBef>
                <a:spcPts val="0"/>
              </a:spcBef>
              <a:buClr>
                <a:srgbClr val="C42F1A"/>
              </a:buClr>
              <a:buFont typeface="Arial" panose="020B0604020202020204" pitchFamily="34" charset="0"/>
              <a:buChar char="•"/>
            </a:pPr>
            <a:r>
              <a:rPr lang="en-US" sz="1800" b="0" dirty="0"/>
              <a:t>Quantity of Doors</a:t>
            </a:r>
          </a:p>
          <a:p>
            <a:pPr marL="800100" lvl="1" indent="-342900">
              <a:spcBef>
                <a:spcPts val="0"/>
              </a:spcBef>
              <a:buClr>
                <a:srgbClr val="C42F1A"/>
              </a:buClr>
              <a:buFont typeface="Arial" panose="020B0604020202020204" pitchFamily="34" charset="0"/>
              <a:buChar char="•"/>
            </a:pPr>
            <a:r>
              <a:rPr lang="en-US" sz="1800" b="0" dirty="0"/>
              <a:t>Quantity of Devices</a:t>
            </a:r>
          </a:p>
          <a:p>
            <a:pPr marL="800100" lvl="1" indent="-342900">
              <a:spcBef>
                <a:spcPts val="0"/>
              </a:spcBef>
              <a:buClr>
                <a:srgbClr val="C42F1A"/>
              </a:buClr>
              <a:buFont typeface="Arial" panose="020B0604020202020204" pitchFamily="34" charset="0"/>
              <a:buChar char="•"/>
            </a:pPr>
            <a:r>
              <a:rPr lang="en-US" sz="1800" b="0" dirty="0"/>
              <a:t>Quantity of Users</a:t>
            </a:r>
          </a:p>
          <a:p>
            <a:pPr marL="800100" lvl="1" indent="-342900">
              <a:spcBef>
                <a:spcPts val="0"/>
              </a:spcBef>
              <a:buClr>
                <a:srgbClr val="C42F1A"/>
              </a:buClr>
              <a:buFont typeface="Arial" panose="020B0604020202020204" pitchFamily="34" charset="0"/>
              <a:buChar char="•"/>
            </a:pPr>
            <a:r>
              <a:rPr lang="en-US" sz="1800" b="0" dirty="0"/>
              <a:t>Name of Unlock Schedules</a:t>
            </a:r>
            <a:endParaRPr lang="en-US" sz="1800" b="0" dirty="0">
              <a:solidFill>
                <a:schemeClr val="tx1">
                  <a:lumMod val="75000"/>
                  <a:lumOff val="25000"/>
                </a:schemeClr>
              </a:solidFill>
            </a:endParaRPr>
          </a:p>
        </p:txBody>
      </p:sp>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8" y="2964"/>
            <a:ext cx="8779868" cy="1147969"/>
          </a:xfrm>
        </p:spPr>
        <p:txBody>
          <a:bodyPr>
            <a:normAutofit/>
          </a:bodyPr>
          <a:lstStyle/>
          <a:p>
            <a:r>
              <a:rPr lang="en-US" sz="3600" dirty="0"/>
              <a:t>What is the Account Summary Report? </a:t>
            </a:r>
            <a:endParaRPr lang="en-US" sz="3600" b="0" dirty="0"/>
          </a:p>
        </p:txBody>
      </p:sp>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Sept 2019 / 11.46 / 4</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pic>
        <p:nvPicPr>
          <p:cNvPr id="5" name="Picture 4"/>
          <p:cNvPicPr>
            <a:picLocks noChangeAspect="1"/>
          </p:cNvPicPr>
          <p:nvPr/>
        </p:nvPicPr>
        <p:blipFill>
          <a:blip r:embed="rId3"/>
          <a:stretch>
            <a:fillRect/>
          </a:stretch>
        </p:blipFill>
        <p:spPr>
          <a:xfrm>
            <a:off x="518678" y="3525421"/>
            <a:ext cx="10077450" cy="2352675"/>
          </a:xfrm>
          <a:prstGeom prst="rect">
            <a:avLst/>
          </a:prstGeom>
        </p:spPr>
      </p:pic>
      <p:sp>
        <p:nvSpPr>
          <p:cNvPr id="26" name="TextBox 25"/>
          <p:cNvSpPr txBox="1"/>
          <p:nvPr/>
        </p:nvSpPr>
        <p:spPr>
          <a:xfrm>
            <a:off x="2202288" y="4202697"/>
            <a:ext cx="1678681" cy="307777"/>
          </a:xfrm>
          <a:prstGeom prst="rect">
            <a:avLst/>
          </a:prstGeom>
          <a:solidFill>
            <a:schemeClr val="bg1"/>
          </a:solidFill>
        </p:spPr>
        <p:txBody>
          <a:bodyPr wrap="square" rtlCol="0">
            <a:spAutoFit/>
          </a:bodyPr>
          <a:lstStyle/>
          <a:p>
            <a:r>
              <a:rPr lang="en-US" sz="1400" dirty="0"/>
              <a:t>1234567</a:t>
            </a:r>
          </a:p>
        </p:txBody>
      </p:sp>
      <p:sp>
        <p:nvSpPr>
          <p:cNvPr id="28" name="TextBox 27"/>
          <p:cNvSpPr txBox="1"/>
          <p:nvPr/>
        </p:nvSpPr>
        <p:spPr>
          <a:xfrm>
            <a:off x="4338035" y="3745989"/>
            <a:ext cx="2049886" cy="400110"/>
          </a:xfrm>
          <a:prstGeom prst="rect">
            <a:avLst/>
          </a:prstGeom>
          <a:solidFill>
            <a:schemeClr val="bg1"/>
          </a:solidFill>
        </p:spPr>
        <p:txBody>
          <a:bodyPr wrap="square" rtlCol="0">
            <a:spAutoFit/>
          </a:bodyPr>
          <a:lstStyle/>
          <a:p>
            <a:r>
              <a:rPr lang="en-US" sz="2000" b="1" dirty="0"/>
              <a:t>JMG Client XYZ</a:t>
            </a:r>
          </a:p>
        </p:txBody>
      </p:sp>
    </p:spTree>
    <p:extLst>
      <p:ext uri="{BB962C8B-B14F-4D97-AF65-F5344CB8AC3E}">
        <p14:creationId xmlns:p14="http://schemas.microsoft.com/office/powerpoint/2010/main" val="1334752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209585" y="1216806"/>
            <a:ext cx="10724578" cy="463647"/>
          </a:xfrm>
        </p:spPr>
        <p:txBody>
          <a:bodyPr>
            <a:noAutofit/>
          </a:bodyPr>
          <a:lstStyle/>
          <a:p>
            <a:endParaRPr lang="en-US" sz="1800" b="0" dirty="0">
              <a:solidFill>
                <a:schemeClr val="tx1">
                  <a:lumMod val="75000"/>
                  <a:lumOff val="25000"/>
                </a:schemeClr>
              </a:solidFill>
            </a:endParaRPr>
          </a:p>
          <a:p>
            <a:pPr>
              <a:spcBef>
                <a:spcPts val="600"/>
              </a:spcBef>
            </a:pPr>
            <a:r>
              <a:rPr lang="en-US" sz="1800" b="0" dirty="0">
                <a:solidFill>
                  <a:schemeClr val="tx1">
                    <a:lumMod val="75000"/>
                    <a:lumOff val="25000"/>
                  </a:schemeClr>
                </a:solidFill>
              </a:rPr>
              <a:t>The </a:t>
            </a:r>
            <a:r>
              <a:rPr lang="en-US" sz="1800" dirty="0">
                <a:solidFill>
                  <a:schemeClr val="tx1">
                    <a:lumMod val="75000"/>
                    <a:lumOff val="25000"/>
                  </a:schemeClr>
                </a:solidFill>
              </a:rPr>
              <a:t>Account Activity Report </a:t>
            </a:r>
            <a:r>
              <a:rPr lang="en-US" sz="1800" b="0" dirty="0">
                <a:solidFill>
                  <a:schemeClr val="tx1">
                    <a:lumMod val="75000"/>
                    <a:lumOff val="25000"/>
                  </a:schemeClr>
                </a:solidFill>
              </a:rPr>
              <a:t>provides an overview of all sites with information for each site such as:</a:t>
            </a:r>
          </a:p>
        </p:txBody>
      </p:sp>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8" y="2964"/>
            <a:ext cx="8779868" cy="1147969"/>
          </a:xfrm>
        </p:spPr>
        <p:txBody>
          <a:bodyPr>
            <a:normAutofit/>
          </a:bodyPr>
          <a:lstStyle/>
          <a:p>
            <a:r>
              <a:rPr lang="en-US" sz="3600" dirty="0"/>
              <a:t>What is the Account Activity Report? </a:t>
            </a:r>
            <a:endParaRPr lang="en-US" sz="3600" b="0" dirty="0"/>
          </a:p>
        </p:txBody>
      </p:sp>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Sept 2019 / 11.46 / 5</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pic>
        <p:nvPicPr>
          <p:cNvPr id="3" name="Picture 2"/>
          <p:cNvPicPr>
            <a:picLocks noChangeAspect="1"/>
          </p:cNvPicPr>
          <p:nvPr/>
        </p:nvPicPr>
        <p:blipFill rotWithShape="1">
          <a:blip r:embed="rId3"/>
          <a:srcRect b="13311"/>
          <a:stretch/>
        </p:blipFill>
        <p:spPr>
          <a:xfrm>
            <a:off x="3651631" y="1680453"/>
            <a:ext cx="7127986" cy="4416216"/>
          </a:xfrm>
          <a:prstGeom prst="rect">
            <a:avLst/>
          </a:prstGeom>
        </p:spPr>
      </p:pic>
      <p:sp>
        <p:nvSpPr>
          <p:cNvPr id="4" name="Rectangle 3"/>
          <p:cNvSpPr/>
          <p:nvPr/>
        </p:nvSpPr>
        <p:spPr>
          <a:xfrm>
            <a:off x="603631" y="2142688"/>
            <a:ext cx="3157000" cy="3323987"/>
          </a:xfrm>
          <a:prstGeom prst="rect">
            <a:avLst/>
          </a:prstGeom>
        </p:spPr>
        <p:txBody>
          <a:bodyPr wrap="square">
            <a:spAutoFit/>
          </a:bodyPr>
          <a:lstStyle/>
          <a:p>
            <a:pPr marL="342900" indent="-342900">
              <a:spcBef>
                <a:spcPts val="600"/>
              </a:spcBef>
              <a:buClr>
                <a:srgbClr val="C42F1A"/>
              </a:buClr>
              <a:buFont typeface="Arial" panose="020B0604020202020204" pitchFamily="34" charset="0"/>
              <a:buChar char="•"/>
            </a:pPr>
            <a:r>
              <a:rPr lang="en-US" dirty="0">
                <a:solidFill>
                  <a:schemeClr val="tx1">
                    <a:lumMod val="75000"/>
                    <a:lumOff val="25000"/>
                  </a:schemeClr>
                </a:solidFill>
              </a:rPr>
              <a:t>Access Events</a:t>
            </a:r>
          </a:p>
          <a:p>
            <a:pPr marL="342900" indent="-342900">
              <a:spcBef>
                <a:spcPts val="600"/>
              </a:spcBef>
              <a:buClr>
                <a:srgbClr val="C42F1A"/>
              </a:buClr>
              <a:buFont typeface="Arial" panose="020B0604020202020204" pitchFamily="34" charset="0"/>
              <a:buChar char="•"/>
            </a:pPr>
            <a:r>
              <a:rPr lang="en-US" dirty="0">
                <a:solidFill>
                  <a:schemeClr val="tx1">
                    <a:lumMod val="75000"/>
                    <a:lumOff val="25000"/>
                  </a:schemeClr>
                </a:solidFill>
              </a:rPr>
              <a:t>Failed Access Events</a:t>
            </a:r>
          </a:p>
          <a:p>
            <a:pPr marL="342900" indent="-342900">
              <a:spcBef>
                <a:spcPts val="600"/>
              </a:spcBef>
              <a:buClr>
                <a:srgbClr val="C42F1A"/>
              </a:buClr>
              <a:buFont typeface="Arial" panose="020B0604020202020204" pitchFamily="34" charset="0"/>
              <a:buChar char="•"/>
            </a:pPr>
            <a:r>
              <a:rPr lang="en-US" dirty="0">
                <a:solidFill>
                  <a:schemeClr val="tx1">
                    <a:lumMod val="75000"/>
                    <a:lumOff val="25000"/>
                  </a:schemeClr>
                </a:solidFill>
              </a:rPr>
              <a:t>Exception Events</a:t>
            </a:r>
          </a:p>
          <a:p>
            <a:pPr marL="342900" indent="-342900">
              <a:spcBef>
                <a:spcPts val="600"/>
              </a:spcBef>
              <a:buClr>
                <a:srgbClr val="C42F1A"/>
              </a:buClr>
              <a:buFont typeface="Arial" panose="020B0604020202020204" pitchFamily="34" charset="0"/>
              <a:buChar char="•"/>
            </a:pPr>
            <a:r>
              <a:rPr lang="en-US" dirty="0">
                <a:solidFill>
                  <a:schemeClr val="tx1">
                    <a:lumMod val="75000"/>
                    <a:lumOff val="25000"/>
                  </a:schemeClr>
                </a:solidFill>
              </a:rPr>
              <a:t>Doors Locked/Unlocked Events</a:t>
            </a:r>
          </a:p>
          <a:p>
            <a:pPr marL="342900" indent="-342900">
              <a:spcBef>
                <a:spcPts val="600"/>
              </a:spcBef>
              <a:buClr>
                <a:srgbClr val="C42F1A"/>
              </a:buClr>
              <a:buFont typeface="Arial" panose="020B0604020202020204" pitchFamily="34" charset="0"/>
              <a:buChar char="•"/>
            </a:pPr>
            <a:r>
              <a:rPr lang="en-US" dirty="0">
                <a:solidFill>
                  <a:schemeClr val="tx1">
                    <a:lumMod val="75000"/>
                    <a:lumOff val="25000"/>
                  </a:schemeClr>
                </a:solidFill>
              </a:rPr>
              <a:t>Programmable Device Events</a:t>
            </a:r>
          </a:p>
          <a:p>
            <a:pPr marL="342900" indent="-342900">
              <a:spcBef>
                <a:spcPts val="600"/>
              </a:spcBef>
              <a:buClr>
                <a:srgbClr val="C42F1A"/>
              </a:buClr>
              <a:buFont typeface="Arial" panose="020B0604020202020204" pitchFamily="34" charset="0"/>
              <a:buChar char="•"/>
            </a:pPr>
            <a:r>
              <a:rPr lang="en-US" dirty="0">
                <a:solidFill>
                  <a:schemeClr val="tx1">
                    <a:lumMod val="75000"/>
                    <a:lumOff val="25000"/>
                  </a:schemeClr>
                </a:solidFill>
              </a:rPr>
              <a:t>Wiring Events</a:t>
            </a:r>
          </a:p>
          <a:p>
            <a:pPr marL="342900" indent="-342900">
              <a:spcBef>
                <a:spcPts val="600"/>
              </a:spcBef>
              <a:buClr>
                <a:srgbClr val="C42F1A"/>
              </a:buClr>
              <a:buFont typeface="Arial" panose="020B0604020202020204" pitchFamily="34" charset="0"/>
              <a:buChar char="•"/>
            </a:pPr>
            <a:r>
              <a:rPr lang="en-US" dirty="0">
                <a:solidFill>
                  <a:schemeClr val="tx1">
                    <a:lumMod val="75000"/>
                    <a:lumOff val="25000"/>
                  </a:schemeClr>
                </a:solidFill>
              </a:rPr>
              <a:t>Control Panel and Board Events </a:t>
            </a:r>
          </a:p>
        </p:txBody>
      </p:sp>
      <p:sp>
        <p:nvSpPr>
          <p:cNvPr id="8" name="TextBox 7"/>
          <p:cNvSpPr txBox="1"/>
          <p:nvPr/>
        </p:nvSpPr>
        <p:spPr>
          <a:xfrm>
            <a:off x="6164855" y="1784963"/>
            <a:ext cx="2049886" cy="338554"/>
          </a:xfrm>
          <a:prstGeom prst="rect">
            <a:avLst/>
          </a:prstGeom>
          <a:solidFill>
            <a:schemeClr val="bg1"/>
          </a:solidFill>
        </p:spPr>
        <p:txBody>
          <a:bodyPr wrap="square" rtlCol="0">
            <a:spAutoFit/>
          </a:bodyPr>
          <a:lstStyle/>
          <a:p>
            <a:r>
              <a:rPr lang="en-US" sz="1600" b="1" dirty="0"/>
              <a:t>JMG Client XYZ</a:t>
            </a:r>
          </a:p>
        </p:txBody>
      </p:sp>
      <p:sp>
        <p:nvSpPr>
          <p:cNvPr id="9" name="TextBox 8"/>
          <p:cNvSpPr txBox="1"/>
          <p:nvPr/>
        </p:nvSpPr>
        <p:spPr>
          <a:xfrm>
            <a:off x="4823894" y="2113501"/>
            <a:ext cx="1678681" cy="246221"/>
          </a:xfrm>
          <a:prstGeom prst="rect">
            <a:avLst/>
          </a:prstGeom>
          <a:solidFill>
            <a:schemeClr val="bg1"/>
          </a:solidFill>
        </p:spPr>
        <p:txBody>
          <a:bodyPr wrap="square" rtlCol="0">
            <a:spAutoFit/>
          </a:bodyPr>
          <a:lstStyle/>
          <a:p>
            <a:r>
              <a:rPr lang="en-US" sz="1000" dirty="0"/>
              <a:t>1234567</a:t>
            </a:r>
          </a:p>
        </p:txBody>
      </p:sp>
    </p:spTree>
    <p:extLst>
      <p:ext uri="{BB962C8B-B14F-4D97-AF65-F5344CB8AC3E}">
        <p14:creationId xmlns:p14="http://schemas.microsoft.com/office/powerpoint/2010/main" val="25066870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694958" y="1108945"/>
            <a:ext cx="10351348" cy="2781835"/>
          </a:xfrm>
        </p:spPr>
        <p:txBody>
          <a:bodyPr>
            <a:noAutofit/>
          </a:bodyPr>
          <a:lstStyle/>
          <a:p>
            <a:endParaRPr lang="en-US" sz="1800" b="0" dirty="0">
              <a:solidFill>
                <a:schemeClr val="tx1">
                  <a:lumMod val="75000"/>
                  <a:lumOff val="25000"/>
                </a:schemeClr>
              </a:solidFill>
            </a:endParaRPr>
          </a:p>
          <a:p>
            <a:pPr>
              <a:spcBef>
                <a:spcPts val="600"/>
              </a:spcBef>
            </a:pPr>
            <a:r>
              <a:rPr lang="en-US" sz="1800" b="0" dirty="0">
                <a:solidFill>
                  <a:schemeClr val="tx1">
                    <a:lumMod val="75000"/>
                    <a:lumOff val="25000"/>
                  </a:schemeClr>
                </a:solidFill>
              </a:rPr>
              <a:t>The </a:t>
            </a:r>
            <a:r>
              <a:rPr lang="en-US" sz="1800" dirty="0">
                <a:solidFill>
                  <a:schemeClr val="tx1">
                    <a:lumMod val="75000"/>
                    <a:lumOff val="25000"/>
                  </a:schemeClr>
                </a:solidFill>
              </a:rPr>
              <a:t>All Users Report </a:t>
            </a:r>
            <a:r>
              <a:rPr lang="en-US" sz="1800" b="0" dirty="0">
                <a:solidFill>
                  <a:schemeClr val="tx1">
                    <a:lumMod val="75000"/>
                    <a:lumOff val="25000"/>
                  </a:schemeClr>
                </a:solidFill>
              </a:rPr>
              <a:t>provides an alphabetized list of all users (within a designated 90-day window) and all corresponding information for each user such as:</a:t>
            </a:r>
          </a:p>
          <a:p>
            <a:pPr marL="1257300" lvl="2" indent="-342900">
              <a:spcBef>
                <a:spcPts val="600"/>
              </a:spcBef>
              <a:buClr>
                <a:srgbClr val="C42F1A"/>
              </a:buClr>
              <a:buFont typeface="Arial" panose="020B0604020202020204" pitchFamily="34" charset="0"/>
              <a:buChar char="•"/>
            </a:pPr>
            <a:r>
              <a:rPr lang="en-US" b="0" dirty="0"/>
              <a:t>Last name</a:t>
            </a:r>
          </a:p>
          <a:p>
            <a:pPr marL="1257300" lvl="2" indent="-342900">
              <a:spcBef>
                <a:spcPts val="600"/>
              </a:spcBef>
              <a:buClr>
                <a:srgbClr val="C42F1A"/>
              </a:buClr>
              <a:buFont typeface="Arial" panose="020B0604020202020204" pitchFamily="34" charset="0"/>
              <a:buChar char="•"/>
            </a:pPr>
            <a:r>
              <a:rPr lang="en-US" b="0" dirty="0"/>
              <a:t>First Name</a:t>
            </a:r>
          </a:p>
          <a:p>
            <a:pPr marL="1257300" lvl="2" indent="-342900">
              <a:spcBef>
                <a:spcPts val="600"/>
              </a:spcBef>
              <a:buClr>
                <a:srgbClr val="C42F1A"/>
              </a:buClr>
              <a:buFont typeface="Arial" panose="020B0604020202020204" pitchFamily="34" charset="0"/>
              <a:buChar char="•"/>
            </a:pPr>
            <a:r>
              <a:rPr lang="en-US" b="0" dirty="0"/>
              <a:t>Card/PIN credential</a:t>
            </a:r>
          </a:p>
          <a:p>
            <a:pPr marL="1257300" lvl="2" indent="-342900">
              <a:spcBef>
                <a:spcPts val="600"/>
              </a:spcBef>
              <a:buClr>
                <a:srgbClr val="C42F1A"/>
              </a:buClr>
              <a:buFont typeface="Arial" panose="020B0604020202020204" pitchFamily="34" charset="0"/>
              <a:buChar char="•"/>
            </a:pPr>
            <a:r>
              <a:rPr lang="en-US" b="0" dirty="0"/>
              <a:t>Status</a:t>
            </a:r>
          </a:p>
          <a:p>
            <a:pPr marL="1257300" lvl="2" indent="-342900">
              <a:spcBef>
                <a:spcPts val="600"/>
              </a:spcBef>
              <a:buClr>
                <a:srgbClr val="C42F1A"/>
              </a:buClr>
              <a:buFont typeface="Arial" panose="020B0604020202020204" pitchFamily="34" charset="0"/>
              <a:buChar char="•"/>
            </a:pPr>
            <a:r>
              <a:rPr lang="en-US" b="0" dirty="0"/>
              <a:t>Expiration Date</a:t>
            </a:r>
          </a:p>
          <a:p>
            <a:pPr marL="1257300" lvl="2" indent="-342900">
              <a:spcBef>
                <a:spcPts val="600"/>
              </a:spcBef>
              <a:buClr>
                <a:srgbClr val="C42F1A"/>
              </a:buClr>
              <a:buFont typeface="Arial" panose="020B0604020202020204" pitchFamily="34" charset="0"/>
              <a:buChar char="•"/>
            </a:pPr>
            <a:r>
              <a:rPr lang="en-US" b="0" dirty="0"/>
              <a:t>Last Credential Use Date</a:t>
            </a:r>
          </a:p>
        </p:txBody>
      </p:sp>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8" y="2964"/>
            <a:ext cx="8779868" cy="1147969"/>
          </a:xfrm>
        </p:spPr>
        <p:txBody>
          <a:bodyPr>
            <a:normAutofit/>
          </a:bodyPr>
          <a:lstStyle/>
          <a:p>
            <a:r>
              <a:rPr lang="en-US" sz="3600" dirty="0"/>
              <a:t>What is the All Users Report? </a:t>
            </a:r>
            <a:endParaRPr lang="en-US" sz="3600" b="0" dirty="0"/>
          </a:p>
        </p:txBody>
      </p:sp>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Sept 2019 / 11.46 / 6</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pic>
        <p:nvPicPr>
          <p:cNvPr id="3" name="Picture 2"/>
          <p:cNvPicPr>
            <a:picLocks noChangeAspect="1"/>
          </p:cNvPicPr>
          <p:nvPr/>
        </p:nvPicPr>
        <p:blipFill rotWithShape="1">
          <a:blip r:embed="rId3"/>
          <a:srcRect t="4376" r="53888" b="37115"/>
          <a:stretch/>
        </p:blipFill>
        <p:spPr>
          <a:xfrm>
            <a:off x="5870632" y="1758337"/>
            <a:ext cx="4633779" cy="3260219"/>
          </a:xfrm>
          <a:prstGeom prst="rect">
            <a:avLst/>
          </a:prstGeom>
        </p:spPr>
      </p:pic>
      <p:pic>
        <p:nvPicPr>
          <p:cNvPr id="4" name="Picture 3"/>
          <p:cNvPicPr>
            <a:picLocks noChangeAspect="1"/>
          </p:cNvPicPr>
          <p:nvPr/>
        </p:nvPicPr>
        <p:blipFill rotWithShape="1">
          <a:blip r:embed="rId3"/>
          <a:srcRect t="62654" b="17469"/>
          <a:stretch/>
        </p:blipFill>
        <p:spPr>
          <a:xfrm>
            <a:off x="755406" y="4956375"/>
            <a:ext cx="10048875" cy="1107583"/>
          </a:xfrm>
          <a:prstGeom prst="rect">
            <a:avLst/>
          </a:prstGeom>
        </p:spPr>
      </p:pic>
      <p:sp>
        <p:nvSpPr>
          <p:cNvPr id="8" name="TextBox 7"/>
          <p:cNvSpPr txBox="1"/>
          <p:nvPr/>
        </p:nvSpPr>
        <p:spPr>
          <a:xfrm>
            <a:off x="7521263" y="2200200"/>
            <a:ext cx="1678681" cy="307777"/>
          </a:xfrm>
          <a:prstGeom prst="rect">
            <a:avLst/>
          </a:prstGeom>
          <a:solidFill>
            <a:schemeClr val="bg1"/>
          </a:solidFill>
        </p:spPr>
        <p:txBody>
          <a:bodyPr wrap="square" rtlCol="0">
            <a:spAutoFit/>
          </a:bodyPr>
          <a:lstStyle/>
          <a:p>
            <a:r>
              <a:rPr lang="en-US" sz="1400" dirty="0"/>
              <a:t>1234567</a:t>
            </a:r>
          </a:p>
        </p:txBody>
      </p:sp>
      <p:sp>
        <p:nvSpPr>
          <p:cNvPr id="9" name="TextBox 8"/>
          <p:cNvSpPr txBox="1"/>
          <p:nvPr/>
        </p:nvSpPr>
        <p:spPr>
          <a:xfrm>
            <a:off x="8424998" y="1723674"/>
            <a:ext cx="2049886" cy="400110"/>
          </a:xfrm>
          <a:prstGeom prst="rect">
            <a:avLst/>
          </a:prstGeom>
          <a:solidFill>
            <a:schemeClr val="bg1"/>
          </a:solidFill>
        </p:spPr>
        <p:txBody>
          <a:bodyPr wrap="square" rtlCol="0">
            <a:spAutoFit/>
          </a:bodyPr>
          <a:lstStyle/>
          <a:p>
            <a:r>
              <a:rPr lang="en-US" sz="2000" b="1" dirty="0"/>
              <a:t>JMG Client XYZ</a:t>
            </a:r>
          </a:p>
        </p:txBody>
      </p:sp>
      <p:sp>
        <p:nvSpPr>
          <p:cNvPr id="5" name="TextBox 4"/>
          <p:cNvSpPr txBox="1"/>
          <p:nvPr/>
        </p:nvSpPr>
        <p:spPr>
          <a:xfrm>
            <a:off x="887546" y="5426112"/>
            <a:ext cx="9763282" cy="738664"/>
          </a:xfrm>
          <a:prstGeom prst="rect">
            <a:avLst/>
          </a:prstGeom>
          <a:solidFill>
            <a:schemeClr val="bg1"/>
          </a:solidFill>
        </p:spPr>
        <p:txBody>
          <a:bodyPr wrap="square" rtlCol="0">
            <a:spAutoFit/>
          </a:bodyPr>
          <a:lstStyle/>
          <a:p>
            <a:r>
              <a:rPr lang="en-US" sz="1400" dirty="0"/>
              <a:t>Adams				John			Active		1234			 9/12/2019			        Active</a:t>
            </a:r>
          </a:p>
          <a:p>
            <a:r>
              <a:rPr lang="en-US" sz="1400" dirty="0"/>
              <a:t>Brown				Molly			Active		5987			 9/12/2019			        Active</a:t>
            </a:r>
          </a:p>
          <a:p>
            <a:r>
              <a:rPr lang="en-US" sz="1400" dirty="0"/>
              <a:t>Jones					Sally			Suspended		6842			 8/10/2019			        Suspended</a:t>
            </a:r>
          </a:p>
        </p:txBody>
      </p:sp>
    </p:spTree>
    <p:extLst>
      <p:ext uri="{BB962C8B-B14F-4D97-AF65-F5344CB8AC3E}">
        <p14:creationId xmlns:p14="http://schemas.microsoft.com/office/powerpoint/2010/main" val="30511635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647211" y="1365163"/>
            <a:ext cx="10351348" cy="1854556"/>
          </a:xfrm>
        </p:spPr>
        <p:txBody>
          <a:bodyPr>
            <a:noAutofit/>
          </a:bodyPr>
          <a:lstStyle/>
          <a:p>
            <a:endParaRPr lang="en-US" sz="1800" b="0" dirty="0">
              <a:solidFill>
                <a:schemeClr val="tx1">
                  <a:lumMod val="75000"/>
                  <a:lumOff val="25000"/>
                </a:schemeClr>
              </a:solidFill>
            </a:endParaRPr>
          </a:p>
          <a:p>
            <a:pPr marL="342900" indent="-342900">
              <a:spcBef>
                <a:spcPts val="600"/>
              </a:spcBef>
              <a:buFont typeface="Arial" panose="020B0604020202020204" pitchFamily="34" charset="0"/>
              <a:buChar char="•"/>
            </a:pPr>
            <a:r>
              <a:rPr lang="en-US" sz="1800" b="0" dirty="0">
                <a:solidFill>
                  <a:schemeClr val="tx1">
                    <a:lumMod val="75000"/>
                    <a:lumOff val="25000"/>
                  </a:schemeClr>
                </a:solidFill>
              </a:rPr>
              <a:t>The </a:t>
            </a:r>
            <a:r>
              <a:rPr lang="en-US" sz="1800" dirty="0">
                <a:solidFill>
                  <a:schemeClr val="tx1">
                    <a:lumMod val="75000"/>
                    <a:lumOff val="25000"/>
                  </a:schemeClr>
                </a:solidFill>
              </a:rPr>
              <a:t>Holiday Report </a:t>
            </a:r>
            <a:r>
              <a:rPr lang="en-US" sz="1800" b="0" dirty="0">
                <a:solidFill>
                  <a:schemeClr val="tx1">
                    <a:lumMod val="75000"/>
                    <a:lumOff val="25000"/>
                  </a:schemeClr>
                </a:solidFill>
              </a:rPr>
              <a:t>will list all holidays in the account sorted by date and includes information such as:</a:t>
            </a:r>
            <a:endParaRPr lang="en-US" sz="1800" b="0" dirty="0"/>
          </a:p>
          <a:p>
            <a:pPr marL="800100" lvl="1" indent="-342900">
              <a:spcBef>
                <a:spcPts val="600"/>
              </a:spcBef>
              <a:buClr>
                <a:srgbClr val="C42F1A"/>
              </a:buClr>
              <a:buFont typeface="Arial" panose="020B0604020202020204" pitchFamily="34" charset="0"/>
              <a:buChar char="•"/>
            </a:pPr>
            <a:r>
              <a:rPr lang="en-US" sz="1800" b="0" dirty="0"/>
              <a:t>Site</a:t>
            </a:r>
          </a:p>
          <a:p>
            <a:pPr marL="800100" lvl="1" indent="-342900">
              <a:spcBef>
                <a:spcPts val="600"/>
              </a:spcBef>
              <a:buClr>
                <a:srgbClr val="C42F1A"/>
              </a:buClr>
              <a:buFont typeface="Arial" panose="020B0604020202020204" pitchFamily="34" charset="0"/>
              <a:buChar char="•"/>
            </a:pPr>
            <a:r>
              <a:rPr lang="en-US" sz="1800" b="0" dirty="0"/>
              <a:t>Holiday Description</a:t>
            </a:r>
          </a:p>
          <a:p>
            <a:pPr marL="800100" lvl="1" indent="-342900">
              <a:spcBef>
                <a:spcPts val="600"/>
              </a:spcBef>
              <a:buClr>
                <a:srgbClr val="C42F1A"/>
              </a:buClr>
              <a:buFont typeface="Arial" panose="020B0604020202020204" pitchFamily="34" charset="0"/>
              <a:buChar char="•"/>
            </a:pPr>
            <a:r>
              <a:rPr lang="en-US" sz="1800" b="0" dirty="0"/>
              <a:t>Start and End Dates</a:t>
            </a:r>
          </a:p>
        </p:txBody>
      </p:sp>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8" y="2964"/>
            <a:ext cx="8779868" cy="1147969"/>
          </a:xfrm>
        </p:spPr>
        <p:txBody>
          <a:bodyPr>
            <a:normAutofit/>
          </a:bodyPr>
          <a:lstStyle/>
          <a:p>
            <a:r>
              <a:rPr lang="en-US" sz="3600" dirty="0"/>
              <a:t>What is the Holiday Report? </a:t>
            </a:r>
            <a:endParaRPr lang="en-US" sz="3600" b="0" dirty="0"/>
          </a:p>
        </p:txBody>
      </p:sp>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Sept 2019 / 11.46 / 7</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pic>
        <p:nvPicPr>
          <p:cNvPr id="3" name="Picture 2"/>
          <p:cNvPicPr>
            <a:picLocks noChangeAspect="1"/>
          </p:cNvPicPr>
          <p:nvPr/>
        </p:nvPicPr>
        <p:blipFill>
          <a:blip r:embed="rId3"/>
          <a:stretch>
            <a:fillRect/>
          </a:stretch>
        </p:blipFill>
        <p:spPr>
          <a:xfrm>
            <a:off x="2811217" y="3433949"/>
            <a:ext cx="7677150" cy="2447925"/>
          </a:xfrm>
          <a:prstGeom prst="rect">
            <a:avLst/>
          </a:prstGeom>
        </p:spPr>
      </p:pic>
      <p:sp>
        <p:nvSpPr>
          <p:cNvPr id="7" name="TextBox 6"/>
          <p:cNvSpPr txBox="1"/>
          <p:nvPr/>
        </p:nvSpPr>
        <p:spPr>
          <a:xfrm>
            <a:off x="5134546" y="3613763"/>
            <a:ext cx="2049886" cy="400110"/>
          </a:xfrm>
          <a:prstGeom prst="rect">
            <a:avLst/>
          </a:prstGeom>
          <a:solidFill>
            <a:schemeClr val="bg1"/>
          </a:solidFill>
        </p:spPr>
        <p:txBody>
          <a:bodyPr wrap="square" rtlCol="0">
            <a:spAutoFit/>
          </a:bodyPr>
          <a:lstStyle/>
          <a:p>
            <a:r>
              <a:rPr lang="en-US" sz="2000" b="1" dirty="0"/>
              <a:t>JMG Client XYZ</a:t>
            </a:r>
          </a:p>
        </p:txBody>
      </p:sp>
      <p:sp>
        <p:nvSpPr>
          <p:cNvPr id="8" name="TextBox 7"/>
          <p:cNvSpPr txBox="1"/>
          <p:nvPr/>
        </p:nvSpPr>
        <p:spPr>
          <a:xfrm>
            <a:off x="4480808" y="4074214"/>
            <a:ext cx="1678681" cy="307777"/>
          </a:xfrm>
          <a:prstGeom prst="rect">
            <a:avLst/>
          </a:prstGeom>
          <a:solidFill>
            <a:schemeClr val="bg1"/>
          </a:solidFill>
        </p:spPr>
        <p:txBody>
          <a:bodyPr wrap="square" rtlCol="0">
            <a:spAutoFit/>
          </a:bodyPr>
          <a:lstStyle/>
          <a:p>
            <a:r>
              <a:rPr lang="en-US" sz="1400" dirty="0"/>
              <a:t>1234567</a:t>
            </a:r>
          </a:p>
        </p:txBody>
      </p:sp>
    </p:spTree>
    <p:extLst>
      <p:ext uri="{BB962C8B-B14F-4D97-AF65-F5344CB8AC3E}">
        <p14:creationId xmlns:p14="http://schemas.microsoft.com/office/powerpoint/2010/main" val="42728529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647211" y="1365163"/>
            <a:ext cx="10351348" cy="772730"/>
          </a:xfrm>
        </p:spPr>
        <p:txBody>
          <a:bodyPr>
            <a:noAutofit/>
          </a:bodyPr>
          <a:lstStyle/>
          <a:p>
            <a:endParaRPr lang="en-US" sz="1800" b="0" dirty="0">
              <a:solidFill>
                <a:schemeClr val="tx1">
                  <a:lumMod val="75000"/>
                  <a:lumOff val="25000"/>
                </a:schemeClr>
              </a:solidFill>
            </a:endParaRPr>
          </a:p>
          <a:p>
            <a:pPr marL="342900" indent="-342900">
              <a:spcBef>
                <a:spcPts val="600"/>
              </a:spcBef>
              <a:buFont typeface="Arial" panose="020B0604020202020204" pitchFamily="34" charset="0"/>
              <a:buChar char="•"/>
            </a:pPr>
            <a:r>
              <a:rPr lang="en-US" sz="1800" b="0" dirty="0">
                <a:solidFill>
                  <a:schemeClr val="tx1">
                    <a:lumMod val="75000"/>
                    <a:lumOff val="25000"/>
                  </a:schemeClr>
                </a:solidFill>
              </a:rPr>
              <a:t>The </a:t>
            </a:r>
            <a:r>
              <a:rPr lang="en-US" sz="1800" dirty="0">
                <a:solidFill>
                  <a:schemeClr val="tx1">
                    <a:lumMod val="75000"/>
                    <a:lumOff val="25000"/>
                  </a:schemeClr>
                </a:solidFill>
              </a:rPr>
              <a:t>Schedule Relationship Report </a:t>
            </a:r>
            <a:r>
              <a:rPr lang="en-US" sz="1800" b="0" dirty="0">
                <a:solidFill>
                  <a:schemeClr val="tx1">
                    <a:lumMod val="75000"/>
                    <a:lumOff val="25000"/>
                  </a:schemeClr>
                </a:solidFill>
              </a:rPr>
              <a:t>allows you to select an existing schedule and view all User Groups and Devices that are connected to the selected schedule.</a:t>
            </a:r>
            <a:endParaRPr lang="en-US" sz="1800" b="0" dirty="0"/>
          </a:p>
        </p:txBody>
      </p:sp>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7" y="2964"/>
            <a:ext cx="9668511" cy="1147969"/>
          </a:xfrm>
        </p:spPr>
        <p:txBody>
          <a:bodyPr>
            <a:normAutofit/>
          </a:bodyPr>
          <a:lstStyle/>
          <a:p>
            <a:r>
              <a:rPr lang="en-US" sz="3600" dirty="0"/>
              <a:t>What is the Schedule Relationship Report? </a:t>
            </a:r>
            <a:endParaRPr lang="en-US" sz="3600" b="0" dirty="0"/>
          </a:p>
        </p:txBody>
      </p:sp>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Sept 2019 / 11.46 / 8</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pic>
        <p:nvPicPr>
          <p:cNvPr id="3" name="Picture 2"/>
          <p:cNvPicPr>
            <a:picLocks noChangeAspect="1"/>
          </p:cNvPicPr>
          <p:nvPr/>
        </p:nvPicPr>
        <p:blipFill>
          <a:blip r:embed="rId3"/>
          <a:stretch>
            <a:fillRect/>
          </a:stretch>
        </p:blipFill>
        <p:spPr>
          <a:xfrm>
            <a:off x="2211056" y="2426065"/>
            <a:ext cx="7820025" cy="2886075"/>
          </a:xfrm>
          <a:prstGeom prst="rect">
            <a:avLst/>
          </a:prstGeom>
        </p:spPr>
      </p:pic>
      <p:sp>
        <p:nvSpPr>
          <p:cNvPr id="7" name="TextBox 6"/>
          <p:cNvSpPr txBox="1"/>
          <p:nvPr/>
        </p:nvSpPr>
        <p:spPr>
          <a:xfrm>
            <a:off x="3889421" y="3099101"/>
            <a:ext cx="1678681" cy="307777"/>
          </a:xfrm>
          <a:prstGeom prst="rect">
            <a:avLst/>
          </a:prstGeom>
          <a:solidFill>
            <a:schemeClr val="bg1"/>
          </a:solidFill>
        </p:spPr>
        <p:txBody>
          <a:bodyPr wrap="square" rtlCol="0">
            <a:spAutoFit/>
          </a:bodyPr>
          <a:lstStyle/>
          <a:p>
            <a:r>
              <a:rPr lang="en-US" sz="1400" dirty="0"/>
              <a:t>1234567</a:t>
            </a:r>
          </a:p>
        </p:txBody>
      </p:sp>
      <p:sp>
        <p:nvSpPr>
          <p:cNvPr id="8" name="TextBox 7"/>
          <p:cNvSpPr txBox="1"/>
          <p:nvPr/>
        </p:nvSpPr>
        <p:spPr>
          <a:xfrm>
            <a:off x="6680011" y="2621717"/>
            <a:ext cx="2049886" cy="400110"/>
          </a:xfrm>
          <a:prstGeom prst="rect">
            <a:avLst/>
          </a:prstGeom>
          <a:solidFill>
            <a:schemeClr val="bg1"/>
          </a:solidFill>
        </p:spPr>
        <p:txBody>
          <a:bodyPr wrap="square" rtlCol="0">
            <a:spAutoFit/>
          </a:bodyPr>
          <a:lstStyle/>
          <a:p>
            <a:r>
              <a:rPr lang="en-US" sz="2000" b="1" dirty="0"/>
              <a:t>JMG Client XYZ</a:t>
            </a:r>
          </a:p>
        </p:txBody>
      </p:sp>
    </p:spTree>
    <p:extLst>
      <p:ext uri="{BB962C8B-B14F-4D97-AF65-F5344CB8AC3E}">
        <p14:creationId xmlns:p14="http://schemas.microsoft.com/office/powerpoint/2010/main" val="24137656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647211" y="1365163"/>
            <a:ext cx="10351348" cy="708336"/>
          </a:xfrm>
        </p:spPr>
        <p:txBody>
          <a:bodyPr>
            <a:noAutofit/>
          </a:bodyPr>
          <a:lstStyle/>
          <a:p>
            <a:endParaRPr lang="en-US" sz="1800" b="0" dirty="0">
              <a:solidFill>
                <a:schemeClr val="tx1">
                  <a:lumMod val="75000"/>
                  <a:lumOff val="25000"/>
                </a:schemeClr>
              </a:solidFill>
            </a:endParaRPr>
          </a:p>
          <a:p>
            <a:pPr marL="342900" indent="-342900">
              <a:spcBef>
                <a:spcPts val="600"/>
              </a:spcBef>
              <a:buFont typeface="Arial" panose="020B0604020202020204" pitchFamily="34" charset="0"/>
              <a:buChar char="•"/>
            </a:pPr>
            <a:r>
              <a:rPr lang="en-US" sz="1800" b="0" dirty="0">
                <a:solidFill>
                  <a:schemeClr val="tx1">
                    <a:lumMod val="75000"/>
                    <a:lumOff val="25000"/>
                  </a:schemeClr>
                </a:solidFill>
              </a:rPr>
              <a:t>The </a:t>
            </a:r>
            <a:r>
              <a:rPr lang="en-US" sz="1800" dirty="0">
                <a:solidFill>
                  <a:schemeClr val="tx1">
                    <a:lumMod val="75000"/>
                    <a:lumOff val="25000"/>
                  </a:schemeClr>
                </a:solidFill>
              </a:rPr>
              <a:t>User Activity Report </a:t>
            </a:r>
            <a:r>
              <a:rPr lang="en-US" sz="1800" b="0" dirty="0">
                <a:solidFill>
                  <a:schemeClr val="tx1">
                    <a:lumMod val="75000"/>
                    <a:lumOff val="25000"/>
                  </a:schemeClr>
                </a:solidFill>
              </a:rPr>
              <a:t>allows you to select an existing user or an existing User Group and provides a summary of all activity for that user or group for a given time period. </a:t>
            </a:r>
            <a:endParaRPr lang="en-US" sz="1800" b="0" dirty="0"/>
          </a:p>
        </p:txBody>
      </p:sp>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8" y="2964"/>
            <a:ext cx="8779868" cy="1147969"/>
          </a:xfrm>
        </p:spPr>
        <p:txBody>
          <a:bodyPr>
            <a:normAutofit/>
          </a:bodyPr>
          <a:lstStyle/>
          <a:p>
            <a:r>
              <a:rPr lang="en-US" sz="3600" dirty="0"/>
              <a:t>What is the User Activity Report? </a:t>
            </a:r>
            <a:endParaRPr lang="en-US" sz="3600" b="0" dirty="0"/>
          </a:p>
        </p:txBody>
      </p:sp>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Sept 2019 / 11.46 / 9</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pic>
        <p:nvPicPr>
          <p:cNvPr id="4" name="Picture 3"/>
          <p:cNvPicPr>
            <a:picLocks noChangeAspect="1"/>
          </p:cNvPicPr>
          <p:nvPr/>
        </p:nvPicPr>
        <p:blipFill>
          <a:blip r:embed="rId3"/>
          <a:stretch>
            <a:fillRect/>
          </a:stretch>
        </p:blipFill>
        <p:spPr>
          <a:xfrm>
            <a:off x="1979547" y="2554253"/>
            <a:ext cx="7686675" cy="3028950"/>
          </a:xfrm>
          <a:prstGeom prst="rect">
            <a:avLst/>
          </a:prstGeom>
        </p:spPr>
      </p:pic>
      <p:sp>
        <p:nvSpPr>
          <p:cNvPr id="8" name="TextBox 7"/>
          <p:cNvSpPr txBox="1"/>
          <p:nvPr/>
        </p:nvSpPr>
        <p:spPr>
          <a:xfrm>
            <a:off x="5070151" y="2777821"/>
            <a:ext cx="2049886" cy="400110"/>
          </a:xfrm>
          <a:prstGeom prst="rect">
            <a:avLst/>
          </a:prstGeom>
          <a:solidFill>
            <a:schemeClr val="bg1"/>
          </a:solidFill>
        </p:spPr>
        <p:txBody>
          <a:bodyPr wrap="square" rtlCol="0">
            <a:spAutoFit/>
          </a:bodyPr>
          <a:lstStyle/>
          <a:p>
            <a:r>
              <a:rPr lang="en-US" sz="2000" b="1" dirty="0"/>
              <a:t>JMG Client XYZ</a:t>
            </a:r>
          </a:p>
        </p:txBody>
      </p:sp>
      <p:sp>
        <p:nvSpPr>
          <p:cNvPr id="9" name="TextBox 8"/>
          <p:cNvSpPr txBox="1"/>
          <p:nvPr/>
        </p:nvSpPr>
        <p:spPr>
          <a:xfrm>
            <a:off x="3721995" y="3224097"/>
            <a:ext cx="1678681" cy="307777"/>
          </a:xfrm>
          <a:prstGeom prst="rect">
            <a:avLst/>
          </a:prstGeom>
          <a:solidFill>
            <a:schemeClr val="bg1"/>
          </a:solidFill>
        </p:spPr>
        <p:txBody>
          <a:bodyPr wrap="square" rtlCol="0">
            <a:spAutoFit/>
          </a:bodyPr>
          <a:lstStyle/>
          <a:p>
            <a:r>
              <a:rPr lang="en-US" sz="1400" dirty="0"/>
              <a:t>1234567</a:t>
            </a:r>
          </a:p>
        </p:txBody>
      </p:sp>
    </p:spTree>
    <p:extLst>
      <p:ext uri="{BB962C8B-B14F-4D97-AF65-F5344CB8AC3E}">
        <p14:creationId xmlns:p14="http://schemas.microsoft.com/office/powerpoint/2010/main" val="12968495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270664" y="2099926"/>
            <a:ext cx="8963025" cy="2152650"/>
          </a:xfrm>
          <a:prstGeom prst="rect">
            <a:avLst/>
          </a:prstGeom>
        </p:spPr>
      </p:pic>
      <p:pic>
        <p:nvPicPr>
          <p:cNvPr id="26" name="Picture 25"/>
          <p:cNvPicPr>
            <a:picLocks noChangeAspect="1"/>
          </p:cNvPicPr>
          <p:nvPr/>
        </p:nvPicPr>
        <p:blipFill>
          <a:blip r:embed="rId3"/>
          <a:stretch>
            <a:fillRect/>
          </a:stretch>
        </p:blipFill>
        <p:spPr>
          <a:xfrm>
            <a:off x="495252" y="6063958"/>
            <a:ext cx="1895558" cy="725257"/>
          </a:xfrm>
          <a:prstGeom prst="rect">
            <a:avLst/>
          </a:prstGeom>
        </p:spPr>
      </p:pic>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649307" y="1184891"/>
            <a:ext cx="9381774" cy="848670"/>
          </a:xfrm>
        </p:spPr>
        <p:txBody>
          <a:bodyPr>
            <a:noAutofit/>
          </a:bodyPr>
          <a:lstStyle/>
          <a:p>
            <a:pPr marL="457200" indent="-457200">
              <a:buClr>
                <a:srgbClr val="3F3F3F"/>
              </a:buClr>
              <a:buSzPct val="100000"/>
              <a:buFont typeface="+mj-lt"/>
              <a:buAutoNum type="arabicPeriod"/>
            </a:pPr>
            <a:r>
              <a:rPr lang="en-US" sz="1800" b="0" dirty="0">
                <a:solidFill>
                  <a:schemeClr val="tx1">
                    <a:lumMod val="75000"/>
                    <a:lumOff val="25000"/>
                  </a:schemeClr>
                </a:solidFill>
              </a:rPr>
              <a:t>Report Configuration: from the </a:t>
            </a:r>
            <a:r>
              <a:rPr lang="en-US" sz="1800" b="0" dirty="0" err="1">
                <a:solidFill>
                  <a:schemeClr val="tx1">
                    <a:lumMod val="75000"/>
                    <a:lumOff val="25000"/>
                  </a:schemeClr>
                </a:solidFill>
              </a:rPr>
              <a:t>Brivo</a:t>
            </a:r>
            <a:r>
              <a:rPr lang="en-US" sz="1800" b="0" dirty="0">
                <a:solidFill>
                  <a:schemeClr val="tx1">
                    <a:lumMod val="75000"/>
                    <a:lumOff val="25000"/>
                  </a:schemeClr>
                </a:solidFill>
              </a:rPr>
              <a:t> </a:t>
            </a:r>
            <a:r>
              <a:rPr lang="en-US" sz="1800" b="0" dirty="0" err="1">
                <a:solidFill>
                  <a:schemeClr val="tx1">
                    <a:lumMod val="75000"/>
                    <a:lumOff val="25000"/>
                  </a:schemeClr>
                </a:solidFill>
              </a:rPr>
              <a:t>Onair</a:t>
            </a:r>
            <a:r>
              <a:rPr lang="en-US" sz="1800" b="0" dirty="0">
                <a:solidFill>
                  <a:schemeClr val="tx1">
                    <a:lumMod val="75000"/>
                    <a:lumOff val="25000"/>
                  </a:schemeClr>
                </a:solidFill>
              </a:rPr>
              <a:t> home page, navigate to the Reports tab at the top of the screen and then navigate to My Reports and then click on Report Configurations.</a:t>
            </a:r>
          </a:p>
        </p:txBody>
      </p:sp>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7" y="2964"/>
            <a:ext cx="10467001" cy="1147969"/>
          </a:xfrm>
        </p:spPr>
        <p:txBody>
          <a:bodyPr>
            <a:normAutofit/>
          </a:bodyPr>
          <a:lstStyle/>
          <a:p>
            <a:r>
              <a:rPr lang="en-US" sz="3600" dirty="0"/>
              <a:t>How do I generate the most common reports?</a:t>
            </a:r>
            <a:endParaRPr lang="en-US" sz="3600" b="0" dirty="0"/>
          </a:p>
        </p:txBody>
      </p:sp>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10</a:t>
            </a:r>
          </a:p>
        </p:txBody>
      </p:sp>
      <p:sp>
        <p:nvSpPr>
          <p:cNvPr id="9" name="TextBox 8"/>
          <p:cNvSpPr txBox="1"/>
          <p:nvPr/>
        </p:nvSpPr>
        <p:spPr>
          <a:xfrm>
            <a:off x="3169950" y="3936105"/>
            <a:ext cx="895235" cy="218775"/>
          </a:xfrm>
          <a:prstGeom prst="rect">
            <a:avLst/>
          </a:prstGeom>
          <a:solidFill>
            <a:schemeClr val="tx1">
              <a:lumMod val="75000"/>
              <a:lumOff val="25000"/>
            </a:schemeClr>
          </a:solidFill>
        </p:spPr>
        <p:txBody>
          <a:bodyPr wrap="square" rtlCol="0">
            <a:spAutoFit/>
          </a:bodyPr>
          <a:lstStyle/>
          <a:p>
            <a:r>
              <a:rPr lang="en-US" sz="800" dirty="0">
                <a:solidFill>
                  <a:schemeClr val="bg1"/>
                </a:solidFill>
              </a:rPr>
              <a:t>JMG Client XYZ</a:t>
            </a:r>
          </a:p>
        </p:txBody>
      </p:sp>
      <p:sp>
        <p:nvSpPr>
          <p:cNvPr id="10" name="TextBox 9"/>
          <p:cNvSpPr txBox="1"/>
          <p:nvPr/>
        </p:nvSpPr>
        <p:spPr>
          <a:xfrm>
            <a:off x="4681073" y="3918230"/>
            <a:ext cx="633363" cy="215444"/>
          </a:xfrm>
          <a:prstGeom prst="rect">
            <a:avLst/>
          </a:prstGeom>
          <a:solidFill>
            <a:schemeClr val="tx1">
              <a:lumMod val="75000"/>
              <a:lumOff val="25000"/>
            </a:schemeClr>
          </a:solidFill>
        </p:spPr>
        <p:txBody>
          <a:bodyPr wrap="square" rtlCol="0">
            <a:spAutoFit/>
          </a:bodyPr>
          <a:lstStyle/>
          <a:p>
            <a:r>
              <a:rPr lang="en-US" sz="800" dirty="0">
                <a:solidFill>
                  <a:schemeClr val="bg1"/>
                </a:solidFill>
              </a:rPr>
              <a:t>1234567</a:t>
            </a:r>
          </a:p>
        </p:txBody>
      </p:sp>
      <p:sp>
        <p:nvSpPr>
          <p:cNvPr id="7" name="Rectangle 6"/>
          <p:cNvSpPr/>
          <p:nvPr/>
        </p:nvSpPr>
        <p:spPr>
          <a:xfrm>
            <a:off x="1159585" y="4558102"/>
            <a:ext cx="9185182" cy="643467"/>
          </a:xfrm>
          <a:prstGeom prst="rect">
            <a:avLst/>
          </a:prstGeom>
        </p:spPr>
        <p:txBody>
          <a:bodyPr vert="horz" lIns="91440" tIns="45720" rIns="91440" bIns="45720" rtlCol="0" anchor="b">
            <a:noAutofit/>
          </a:bodyPr>
          <a:lstStyle/>
          <a:p>
            <a:pPr>
              <a:spcBef>
                <a:spcPts val="1000"/>
              </a:spcBef>
              <a:buClr>
                <a:schemeClr val="accent1"/>
              </a:buClr>
              <a:buSzPct val="80000"/>
              <a:buFont typeface="Wingdings 3" charset="2"/>
              <a:buNone/>
            </a:pPr>
            <a:r>
              <a:rPr lang="en-US" dirty="0">
                <a:solidFill>
                  <a:schemeClr val="tx1">
                    <a:lumMod val="75000"/>
                    <a:lumOff val="25000"/>
                  </a:schemeClr>
                </a:solidFill>
              </a:rPr>
              <a:t>Once a report has been configured for the first time, the configuration for that report is saved and this step can be skipped in the future.</a:t>
            </a:r>
          </a:p>
        </p:txBody>
      </p:sp>
    </p:spTree>
    <p:extLst>
      <p:ext uri="{BB962C8B-B14F-4D97-AF65-F5344CB8AC3E}">
        <p14:creationId xmlns:p14="http://schemas.microsoft.com/office/powerpoint/2010/main" val="22273270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636428" y="1104131"/>
            <a:ext cx="9695460" cy="441334"/>
          </a:xfrm>
        </p:spPr>
        <p:txBody>
          <a:bodyPr>
            <a:noAutofit/>
          </a:bodyPr>
          <a:lstStyle/>
          <a:p>
            <a:pPr marL="457200" indent="-457200">
              <a:buClr>
                <a:srgbClr val="3F3F3F"/>
              </a:buClr>
              <a:buSzPct val="100000"/>
              <a:buFont typeface="+mj-lt"/>
              <a:buAutoNum type="arabicPeriod" startAt="2"/>
            </a:pPr>
            <a:r>
              <a:rPr lang="en-US" sz="1800" b="0" dirty="0">
                <a:solidFill>
                  <a:schemeClr val="tx1">
                    <a:lumMod val="75000"/>
                    <a:lumOff val="25000"/>
                  </a:schemeClr>
                </a:solidFill>
              </a:rPr>
              <a:t>Click on the “New Report Configuration” button in the upper left corner of the screen.</a:t>
            </a:r>
          </a:p>
        </p:txBody>
      </p:sp>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7" y="2964"/>
            <a:ext cx="10467001" cy="1147969"/>
          </a:xfrm>
        </p:spPr>
        <p:txBody>
          <a:bodyPr>
            <a:normAutofit/>
          </a:bodyPr>
          <a:lstStyle/>
          <a:p>
            <a:r>
              <a:rPr lang="en-US" sz="3600" dirty="0"/>
              <a:t>How do I generate the most common reports?</a:t>
            </a:r>
            <a:endParaRPr lang="en-US" sz="3600" b="0" dirty="0"/>
          </a:p>
        </p:txBody>
      </p:sp>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11</a:t>
            </a:r>
          </a:p>
        </p:txBody>
      </p:sp>
      <p:pic>
        <p:nvPicPr>
          <p:cNvPr id="2" name="Picture 1"/>
          <p:cNvPicPr>
            <a:picLocks noChangeAspect="1"/>
          </p:cNvPicPr>
          <p:nvPr/>
        </p:nvPicPr>
        <p:blipFill>
          <a:blip r:embed="rId3"/>
          <a:stretch>
            <a:fillRect/>
          </a:stretch>
        </p:blipFill>
        <p:spPr>
          <a:xfrm>
            <a:off x="842007" y="1678633"/>
            <a:ext cx="5676900" cy="1285875"/>
          </a:xfrm>
          <a:prstGeom prst="rect">
            <a:avLst/>
          </a:prstGeom>
        </p:spPr>
      </p:pic>
      <p:pic>
        <p:nvPicPr>
          <p:cNvPr id="4" name="Picture 3"/>
          <p:cNvPicPr>
            <a:picLocks noChangeAspect="1"/>
          </p:cNvPicPr>
          <p:nvPr/>
        </p:nvPicPr>
        <p:blipFill rotWithShape="1">
          <a:blip r:embed="rId4"/>
          <a:srcRect b="27840"/>
          <a:stretch/>
        </p:blipFill>
        <p:spPr>
          <a:xfrm>
            <a:off x="7996639" y="2651064"/>
            <a:ext cx="2200275" cy="3876541"/>
          </a:xfrm>
          <a:prstGeom prst="rect">
            <a:avLst/>
          </a:prstGeom>
        </p:spPr>
      </p:pic>
      <p:sp>
        <p:nvSpPr>
          <p:cNvPr id="13" name="Text Placeholder 14">
            <a:extLst/>
          </p:cNvPr>
          <p:cNvSpPr>
            <a:spLocks noGrp="1"/>
          </p:cNvSpPr>
          <p:nvPr>
            <p:ph type="body" idx="1"/>
          </p:nvPr>
        </p:nvSpPr>
        <p:spPr>
          <a:xfrm>
            <a:off x="958399" y="4368667"/>
            <a:ext cx="6691651" cy="441334"/>
          </a:xfrm>
        </p:spPr>
        <p:txBody>
          <a:bodyPr>
            <a:noAutofit/>
          </a:bodyPr>
          <a:lstStyle/>
          <a:p>
            <a:pPr marL="457200" indent="-457200" algn="r">
              <a:buClr>
                <a:srgbClr val="3F3F3F"/>
              </a:buClr>
              <a:buSzPct val="100000"/>
              <a:buFont typeface="+mj-lt"/>
              <a:buAutoNum type="arabicPeriod" startAt="3"/>
            </a:pPr>
            <a:r>
              <a:rPr lang="en-US" sz="1800" b="0" dirty="0">
                <a:solidFill>
                  <a:schemeClr val="tx1">
                    <a:lumMod val="75000"/>
                    <a:lumOff val="25000"/>
                  </a:schemeClr>
                </a:solidFill>
              </a:rPr>
              <a:t>From the list provided, select which report to configure.</a:t>
            </a:r>
          </a:p>
        </p:txBody>
      </p:sp>
    </p:spTree>
    <p:extLst>
      <p:ext uri="{BB962C8B-B14F-4D97-AF65-F5344CB8AC3E}">
        <p14:creationId xmlns:p14="http://schemas.microsoft.com/office/powerpoint/2010/main" val="2497434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610670" y="1219410"/>
            <a:ext cx="9695460" cy="617342"/>
          </a:xfrm>
        </p:spPr>
        <p:txBody>
          <a:bodyPr>
            <a:noAutofit/>
          </a:bodyPr>
          <a:lstStyle/>
          <a:p>
            <a:pPr marL="457200" indent="-457200">
              <a:buClr>
                <a:srgbClr val="3F3F3F"/>
              </a:buClr>
              <a:buSzPct val="100000"/>
              <a:buFont typeface="+mj-lt"/>
              <a:buAutoNum type="arabicPeriod" startAt="4"/>
            </a:pPr>
            <a:r>
              <a:rPr lang="en-US" sz="1800" b="0" dirty="0">
                <a:solidFill>
                  <a:schemeClr val="tx1">
                    <a:lumMod val="75000"/>
                    <a:lumOff val="25000"/>
                  </a:schemeClr>
                </a:solidFill>
              </a:rPr>
              <a:t>A brief description of the report selected will appear in the box to the right. Confirm the selection and click “Create This Report”.</a:t>
            </a:r>
          </a:p>
        </p:txBody>
      </p:sp>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7" y="2964"/>
            <a:ext cx="10467001" cy="1147969"/>
          </a:xfrm>
        </p:spPr>
        <p:txBody>
          <a:bodyPr>
            <a:normAutofit/>
          </a:bodyPr>
          <a:lstStyle/>
          <a:p>
            <a:r>
              <a:rPr lang="en-US" sz="3600" dirty="0"/>
              <a:t>How do I generate the most common reports?</a:t>
            </a:r>
            <a:endParaRPr lang="en-US" sz="3600" b="0" dirty="0"/>
          </a:p>
        </p:txBody>
      </p:sp>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12</a:t>
            </a:r>
          </a:p>
        </p:txBody>
      </p:sp>
      <p:pic>
        <p:nvPicPr>
          <p:cNvPr id="5" name="Picture 4"/>
          <p:cNvPicPr>
            <a:picLocks noChangeAspect="1"/>
          </p:cNvPicPr>
          <p:nvPr/>
        </p:nvPicPr>
        <p:blipFill>
          <a:blip r:embed="rId3"/>
          <a:stretch>
            <a:fillRect/>
          </a:stretch>
        </p:blipFill>
        <p:spPr>
          <a:xfrm>
            <a:off x="1187942" y="1905229"/>
            <a:ext cx="3943350" cy="3009900"/>
          </a:xfrm>
          <a:prstGeom prst="rect">
            <a:avLst/>
          </a:prstGeom>
        </p:spPr>
      </p:pic>
    </p:spTree>
    <p:extLst>
      <p:ext uri="{BB962C8B-B14F-4D97-AF65-F5344CB8AC3E}">
        <p14:creationId xmlns:p14="http://schemas.microsoft.com/office/powerpoint/2010/main" val="10880663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552653" y="1343157"/>
            <a:ext cx="9695460" cy="1067923"/>
          </a:xfrm>
        </p:spPr>
        <p:txBody>
          <a:bodyPr>
            <a:noAutofit/>
          </a:bodyPr>
          <a:lstStyle/>
          <a:p>
            <a:pPr marL="457200" indent="-457200">
              <a:buClr>
                <a:srgbClr val="3F3F3F"/>
              </a:buClr>
              <a:buSzPct val="100000"/>
              <a:buFont typeface="+mj-lt"/>
              <a:buAutoNum type="arabicPeriod" startAt="5"/>
            </a:pPr>
            <a:r>
              <a:rPr lang="en-US" sz="1800" b="0" dirty="0">
                <a:solidFill>
                  <a:schemeClr val="tx1">
                    <a:lumMod val="75000"/>
                    <a:lumOff val="25000"/>
                  </a:schemeClr>
                </a:solidFill>
              </a:rPr>
              <a:t>For our example, we have chosen the Account Activity Report. For this report, you will be asked to assign a Report Name, designate a time frame or use the default of last 24 hours and select a site from the drop down menu. If Occurred Date box is left unchecked, the default of last 24 hours will be used.</a:t>
            </a:r>
          </a:p>
        </p:txBody>
      </p:sp>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7" y="2964"/>
            <a:ext cx="10467001" cy="1147969"/>
          </a:xfrm>
        </p:spPr>
        <p:txBody>
          <a:bodyPr>
            <a:normAutofit/>
          </a:bodyPr>
          <a:lstStyle/>
          <a:p>
            <a:r>
              <a:rPr lang="en-US" sz="3600" dirty="0"/>
              <a:t>How do I generate the most common reports?</a:t>
            </a:r>
            <a:endParaRPr lang="en-US" sz="3600" b="0" dirty="0"/>
          </a:p>
        </p:txBody>
      </p:sp>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13</a:t>
            </a:r>
          </a:p>
        </p:txBody>
      </p:sp>
      <p:pic>
        <p:nvPicPr>
          <p:cNvPr id="2" name="Picture 1"/>
          <p:cNvPicPr>
            <a:picLocks noChangeAspect="1"/>
          </p:cNvPicPr>
          <p:nvPr/>
        </p:nvPicPr>
        <p:blipFill rotWithShape="1">
          <a:blip r:embed="rId3"/>
          <a:srcRect r="39715"/>
          <a:stretch/>
        </p:blipFill>
        <p:spPr>
          <a:xfrm>
            <a:off x="5555245" y="2603305"/>
            <a:ext cx="4995623" cy="3924300"/>
          </a:xfrm>
          <a:prstGeom prst="rect">
            <a:avLst/>
          </a:prstGeom>
        </p:spPr>
      </p:pic>
      <p:sp>
        <p:nvSpPr>
          <p:cNvPr id="8" name="Text Placeholder 14">
            <a:extLst/>
          </p:cNvPr>
          <p:cNvSpPr>
            <a:spLocks noGrp="1"/>
          </p:cNvSpPr>
          <p:nvPr>
            <p:ph type="body" idx="1"/>
          </p:nvPr>
        </p:nvSpPr>
        <p:spPr>
          <a:xfrm>
            <a:off x="656507" y="5046499"/>
            <a:ext cx="4743876" cy="1017459"/>
          </a:xfrm>
        </p:spPr>
        <p:txBody>
          <a:bodyPr>
            <a:noAutofit/>
          </a:bodyPr>
          <a:lstStyle/>
          <a:p>
            <a:pPr algn="r">
              <a:buClr>
                <a:srgbClr val="3F3F3F"/>
              </a:buClr>
              <a:buSzPct val="100000"/>
            </a:pPr>
            <a:r>
              <a:rPr lang="en-US" sz="1800" b="0" dirty="0">
                <a:solidFill>
                  <a:schemeClr val="tx1">
                    <a:lumMod val="75000"/>
                    <a:lumOff val="25000"/>
                  </a:schemeClr>
                </a:solidFill>
              </a:rPr>
              <a:t>And then click on “Save Report Configuration” at the bottom of the screen.</a:t>
            </a:r>
          </a:p>
        </p:txBody>
      </p:sp>
      <p:sp>
        <p:nvSpPr>
          <p:cNvPr id="9" name="Text Placeholder 14">
            <a:extLst/>
          </p:cNvPr>
          <p:cNvSpPr>
            <a:spLocks noGrp="1"/>
          </p:cNvSpPr>
          <p:nvPr>
            <p:ph type="body" idx="1"/>
          </p:nvPr>
        </p:nvSpPr>
        <p:spPr>
          <a:xfrm>
            <a:off x="586945" y="3098716"/>
            <a:ext cx="4743876" cy="1017459"/>
          </a:xfrm>
        </p:spPr>
        <p:txBody>
          <a:bodyPr>
            <a:noAutofit/>
          </a:bodyPr>
          <a:lstStyle/>
          <a:p>
            <a:pPr algn="r">
              <a:buClr>
                <a:srgbClr val="3F3F3F"/>
              </a:buClr>
              <a:buSzPct val="100000"/>
            </a:pPr>
            <a:r>
              <a:rPr lang="en-US" sz="1800" b="0" dirty="0">
                <a:solidFill>
                  <a:schemeClr val="tx1">
                    <a:lumMod val="75000"/>
                    <a:lumOff val="25000"/>
                  </a:schemeClr>
                </a:solidFill>
              </a:rPr>
              <a:t>Please note that the specific report fields will differ based on the report selected.</a:t>
            </a:r>
          </a:p>
        </p:txBody>
      </p:sp>
    </p:spTree>
    <p:extLst>
      <p:ext uri="{BB962C8B-B14F-4D97-AF65-F5344CB8AC3E}">
        <p14:creationId xmlns:p14="http://schemas.microsoft.com/office/powerpoint/2010/main" val="32840018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752337" y="1243626"/>
            <a:ext cx="9695460" cy="617342"/>
          </a:xfrm>
        </p:spPr>
        <p:txBody>
          <a:bodyPr>
            <a:noAutofit/>
          </a:bodyPr>
          <a:lstStyle/>
          <a:p>
            <a:pPr marL="457200" indent="-457200">
              <a:buClr>
                <a:srgbClr val="3F3F3F"/>
              </a:buClr>
              <a:buSzPct val="100000"/>
              <a:buFont typeface="+mj-lt"/>
              <a:buAutoNum type="arabicPeriod" startAt="6"/>
            </a:pPr>
            <a:r>
              <a:rPr lang="en-US" sz="1800" b="0" dirty="0">
                <a:solidFill>
                  <a:schemeClr val="tx1">
                    <a:lumMod val="75000"/>
                    <a:lumOff val="25000"/>
                  </a:schemeClr>
                </a:solidFill>
              </a:rPr>
              <a:t>Confirmation that your new report configuration was created and saved appears at the top of the next screen.</a:t>
            </a:r>
          </a:p>
        </p:txBody>
      </p:sp>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7" y="2964"/>
            <a:ext cx="10467001" cy="1147969"/>
          </a:xfrm>
        </p:spPr>
        <p:txBody>
          <a:bodyPr>
            <a:normAutofit/>
          </a:bodyPr>
          <a:lstStyle/>
          <a:p>
            <a:r>
              <a:rPr lang="en-US" sz="3600" dirty="0"/>
              <a:t>How do I generate the most common reports?</a:t>
            </a:r>
            <a:endParaRPr lang="en-US" sz="3600" b="0" dirty="0"/>
          </a:p>
        </p:txBody>
      </p:sp>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14</a:t>
            </a:r>
          </a:p>
        </p:txBody>
      </p:sp>
      <p:sp>
        <p:nvSpPr>
          <p:cNvPr id="8" name="Text Placeholder 14">
            <a:extLst/>
          </p:cNvPr>
          <p:cNvSpPr>
            <a:spLocks noGrp="1"/>
          </p:cNvSpPr>
          <p:nvPr>
            <p:ph type="body" idx="1"/>
          </p:nvPr>
        </p:nvSpPr>
        <p:spPr>
          <a:xfrm>
            <a:off x="2695059" y="4966057"/>
            <a:ext cx="6708865" cy="1460529"/>
          </a:xfrm>
        </p:spPr>
        <p:txBody>
          <a:bodyPr>
            <a:noAutofit/>
          </a:bodyPr>
          <a:lstStyle/>
          <a:p>
            <a:pPr>
              <a:buClr>
                <a:srgbClr val="3F3F3F"/>
              </a:buClr>
              <a:buSzPct val="100000"/>
            </a:pPr>
            <a:r>
              <a:rPr lang="en-US" sz="1800" b="0" dirty="0">
                <a:solidFill>
                  <a:schemeClr val="tx1">
                    <a:lumMod val="75000"/>
                    <a:lumOff val="25000"/>
                  </a:schemeClr>
                </a:solidFill>
              </a:rPr>
              <a:t>To run the report immediately, choose “More Operations” and “Run Report”.</a:t>
            </a:r>
          </a:p>
          <a:p>
            <a:pPr>
              <a:buClr>
                <a:srgbClr val="3F3F3F"/>
              </a:buClr>
              <a:buSzPct val="100000"/>
            </a:pPr>
            <a:endParaRPr lang="en-US" sz="1800" b="0" dirty="0">
              <a:solidFill>
                <a:schemeClr val="tx1">
                  <a:lumMod val="75000"/>
                  <a:lumOff val="25000"/>
                </a:schemeClr>
              </a:solidFill>
            </a:endParaRPr>
          </a:p>
          <a:p>
            <a:pPr>
              <a:buClr>
                <a:srgbClr val="3F3F3F"/>
              </a:buClr>
              <a:buSzPct val="100000"/>
            </a:pPr>
            <a:r>
              <a:rPr lang="en-US" sz="1800" b="0" dirty="0">
                <a:solidFill>
                  <a:schemeClr val="tx1">
                    <a:lumMod val="75000"/>
                    <a:lumOff val="25000"/>
                  </a:schemeClr>
                </a:solidFill>
              </a:rPr>
              <a:t>To run the schedule the report to run in the future, select “More Operations” and “Schedule Report”.</a:t>
            </a:r>
          </a:p>
        </p:txBody>
      </p:sp>
      <p:pic>
        <p:nvPicPr>
          <p:cNvPr id="3" name="Picture 2"/>
          <p:cNvPicPr>
            <a:picLocks noChangeAspect="1"/>
          </p:cNvPicPr>
          <p:nvPr/>
        </p:nvPicPr>
        <p:blipFill>
          <a:blip r:embed="rId3"/>
          <a:stretch>
            <a:fillRect/>
          </a:stretch>
        </p:blipFill>
        <p:spPr>
          <a:xfrm>
            <a:off x="1139579" y="1953661"/>
            <a:ext cx="7362825" cy="2905125"/>
          </a:xfrm>
          <a:prstGeom prst="rect">
            <a:avLst/>
          </a:prstGeom>
        </p:spPr>
      </p:pic>
    </p:spTree>
    <p:extLst>
      <p:ext uri="{BB962C8B-B14F-4D97-AF65-F5344CB8AC3E}">
        <p14:creationId xmlns:p14="http://schemas.microsoft.com/office/powerpoint/2010/main" val="21829874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495252" y="1308552"/>
            <a:ext cx="5559213" cy="1126088"/>
          </a:xfrm>
        </p:spPr>
        <p:txBody>
          <a:bodyPr>
            <a:noAutofit/>
          </a:bodyPr>
          <a:lstStyle/>
          <a:p>
            <a:pPr>
              <a:buClr>
                <a:srgbClr val="3F3F3F"/>
              </a:buClr>
              <a:buSzPct val="100000"/>
            </a:pPr>
            <a:r>
              <a:rPr lang="en-US" sz="1800" b="0" dirty="0">
                <a:solidFill>
                  <a:schemeClr val="tx1">
                    <a:lumMod val="75000"/>
                    <a:lumOff val="25000"/>
                  </a:schemeClr>
                </a:solidFill>
              </a:rPr>
              <a:t>7a. If you choose to run report immediately, you will be taken to the Create Report Job screen. </a:t>
            </a:r>
          </a:p>
          <a:p>
            <a:pPr marL="457200" indent="-457200">
              <a:buClr>
                <a:srgbClr val="3F3F3F"/>
              </a:buClr>
              <a:buSzPct val="100000"/>
              <a:buFont typeface="+mj-lt"/>
              <a:buAutoNum type="arabicPeriod" startAt="7"/>
            </a:pPr>
            <a:endParaRPr lang="en-US" sz="1800" b="0" dirty="0">
              <a:solidFill>
                <a:schemeClr val="tx1">
                  <a:lumMod val="75000"/>
                  <a:lumOff val="25000"/>
                </a:schemeClr>
              </a:solidFill>
            </a:endParaRPr>
          </a:p>
        </p:txBody>
      </p:sp>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7" y="2964"/>
            <a:ext cx="10467001" cy="1147969"/>
          </a:xfrm>
        </p:spPr>
        <p:txBody>
          <a:bodyPr>
            <a:normAutofit/>
          </a:bodyPr>
          <a:lstStyle/>
          <a:p>
            <a:r>
              <a:rPr lang="en-US" sz="3600" dirty="0"/>
              <a:t>How do I generate the most common reports?</a:t>
            </a:r>
            <a:endParaRPr lang="en-US" sz="3600" b="0" dirty="0"/>
          </a:p>
        </p:txBody>
      </p:sp>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15</a:t>
            </a:r>
          </a:p>
        </p:txBody>
      </p:sp>
      <p:pic>
        <p:nvPicPr>
          <p:cNvPr id="4" name="Picture 3"/>
          <p:cNvPicPr>
            <a:picLocks noChangeAspect="1"/>
          </p:cNvPicPr>
          <p:nvPr/>
        </p:nvPicPr>
        <p:blipFill rotWithShape="1">
          <a:blip r:embed="rId3"/>
          <a:srcRect r="49308"/>
          <a:stretch/>
        </p:blipFill>
        <p:spPr>
          <a:xfrm>
            <a:off x="6095832" y="1437341"/>
            <a:ext cx="3935249" cy="5090264"/>
          </a:xfrm>
          <a:prstGeom prst="rect">
            <a:avLst/>
          </a:prstGeom>
        </p:spPr>
      </p:pic>
      <p:sp>
        <p:nvSpPr>
          <p:cNvPr id="5" name="Rectangle 4"/>
          <p:cNvSpPr/>
          <p:nvPr/>
        </p:nvSpPr>
        <p:spPr>
          <a:xfrm>
            <a:off x="1245921" y="2891350"/>
            <a:ext cx="4795903" cy="1477328"/>
          </a:xfrm>
          <a:prstGeom prst="rect">
            <a:avLst/>
          </a:prstGeom>
        </p:spPr>
        <p:txBody>
          <a:bodyPr wrap="square">
            <a:spAutoFit/>
          </a:bodyPr>
          <a:lstStyle/>
          <a:p>
            <a:pPr>
              <a:buClr>
                <a:srgbClr val="3F3F3F"/>
              </a:buClr>
              <a:buSzPct val="100000"/>
            </a:pPr>
            <a:r>
              <a:rPr lang="en-US" dirty="0">
                <a:solidFill>
                  <a:schemeClr val="tx1">
                    <a:lumMod val="75000"/>
                    <a:lumOff val="25000"/>
                  </a:schemeClr>
                </a:solidFill>
              </a:rPr>
              <a:t>Here, you will be asked to designate the desired output format, select report recipients from the list of </a:t>
            </a:r>
            <a:r>
              <a:rPr lang="en-US" dirty="0" err="1">
                <a:solidFill>
                  <a:schemeClr val="tx1">
                    <a:lumMod val="75000"/>
                    <a:lumOff val="25000"/>
                  </a:schemeClr>
                </a:solidFill>
              </a:rPr>
              <a:t>Brivo</a:t>
            </a:r>
            <a:r>
              <a:rPr lang="en-US" dirty="0">
                <a:solidFill>
                  <a:schemeClr val="tx1">
                    <a:lumMod val="75000"/>
                    <a:lumOff val="25000"/>
                  </a:schemeClr>
                </a:solidFill>
              </a:rPr>
              <a:t> </a:t>
            </a:r>
            <a:r>
              <a:rPr lang="en-US" dirty="0" err="1">
                <a:solidFill>
                  <a:schemeClr val="tx1">
                    <a:lumMod val="75000"/>
                    <a:lumOff val="25000"/>
                  </a:schemeClr>
                </a:solidFill>
              </a:rPr>
              <a:t>Onair</a:t>
            </a:r>
            <a:r>
              <a:rPr lang="en-US" dirty="0">
                <a:solidFill>
                  <a:schemeClr val="tx1">
                    <a:lumMod val="75000"/>
                    <a:lumOff val="25000"/>
                  </a:schemeClr>
                </a:solidFill>
              </a:rPr>
              <a:t> users, instruct </a:t>
            </a:r>
            <a:r>
              <a:rPr lang="en-US" dirty="0" err="1">
                <a:solidFill>
                  <a:schemeClr val="tx1">
                    <a:lumMod val="75000"/>
                    <a:lumOff val="25000"/>
                  </a:schemeClr>
                </a:solidFill>
              </a:rPr>
              <a:t>Brivo</a:t>
            </a:r>
            <a:r>
              <a:rPr lang="en-US" dirty="0">
                <a:solidFill>
                  <a:schemeClr val="tx1">
                    <a:lumMod val="75000"/>
                    <a:lumOff val="25000"/>
                  </a:schemeClr>
                </a:solidFill>
              </a:rPr>
              <a:t> to also email the report and choose the preferred language.</a:t>
            </a:r>
          </a:p>
        </p:txBody>
      </p:sp>
      <p:sp>
        <p:nvSpPr>
          <p:cNvPr id="6" name="Rectangle 5"/>
          <p:cNvSpPr/>
          <p:nvPr/>
        </p:nvSpPr>
        <p:spPr>
          <a:xfrm>
            <a:off x="1268055" y="5208836"/>
            <a:ext cx="4776916" cy="646331"/>
          </a:xfrm>
          <a:prstGeom prst="rect">
            <a:avLst/>
          </a:prstGeom>
        </p:spPr>
        <p:txBody>
          <a:bodyPr wrap="square">
            <a:spAutoFit/>
          </a:bodyPr>
          <a:lstStyle/>
          <a:p>
            <a:pPr>
              <a:buClr>
                <a:srgbClr val="3F3F3F"/>
              </a:buClr>
              <a:buSzPct val="100000"/>
            </a:pPr>
            <a:r>
              <a:rPr lang="en-US" dirty="0">
                <a:solidFill>
                  <a:schemeClr val="tx1">
                    <a:lumMod val="75000"/>
                    <a:lumOff val="25000"/>
                  </a:schemeClr>
                </a:solidFill>
              </a:rPr>
              <a:t>After you have made all your selections, click “ Run Report”.</a:t>
            </a:r>
          </a:p>
        </p:txBody>
      </p:sp>
    </p:spTree>
    <p:extLst>
      <p:ext uri="{BB962C8B-B14F-4D97-AF65-F5344CB8AC3E}">
        <p14:creationId xmlns:p14="http://schemas.microsoft.com/office/powerpoint/2010/main" val="16813343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518677" y="2420822"/>
            <a:ext cx="5559213" cy="1740417"/>
          </a:xfrm>
        </p:spPr>
        <p:txBody>
          <a:bodyPr>
            <a:noAutofit/>
          </a:bodyPr>
          <a:lstStyle/>
          <a:p>
            <a:pPr>
              <a:buClr>
                <a:srgbClr val="3F3F3F"/>
              </a:buClr>
              <a:buSzPct val="100000"/>
            </a:pPr>
            <a:r>
              <a:rPr lang="en-US" sz="1800" b="0" dirty="0">
                <a:solidFill>
                  <a:schemeClr val="tx1">
                    <a:lumMod val="75000"/>
                    <a:lumOff val="25000"/>
                  </a:schemeClr>
                </a:solidFill>
              </a:rPr>
              <a:t>7b. If you choose to schedule your report instead of run it immediately the steps are nearly identical with two exceptions. You will be asked to name the schedule and to determine the schedule for running the report.</a:t>
            </a:r>
          </a:p>
          <a:p>
            <a:pPr marL="457200" indent="-457200">
              <a:buClr>
                <a:srgbClr val="3F3F3F"/>
              </a:buClr>
              <a:buSzPct val="100000"/>
              <a:buFont typeface="+mj-lt"/>
              <a:buAutoNum type="arabicPeriod" startAt="7"/>
            </a:pPr>
            <a:endParaRPr lang="en-US" sz="1800" b="0" dirty="0">
              <a:solidFill>
                <a:schemeClr val="tx1">
                  <a:lumMod val="75000"/>
                  <a:lumOff val="25000"/>
                </a:schemeClr>
              </a:solidFill>
            </a:endParaRPr>
          </a:p>
        </p:txBody>
      </p:sp>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7" y="2964"/>
            <a:ext cx="10467001" cy="1147969"/>
          </a:xfrm>
        </p:spPr>
        <p:txBody>
          <a:bodyPr>
            <a:normAutofit/>
          </a:bodyPr>
          <a:lstStyle/>
          <a:p>
            <a:r>
              <a:rPr lang="en-US" sz="3600" dirty="0"/>
              <a:t>How do I generate the most common reports?</a:t>
            </a:r>
            <a:endParaRPr lang="en-US" sz="3600" b="0" dirty="0"/>
          </a:p>
        </p:txBody>
      </p:sp>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16</a:t>
            </a:r>
          </a:p>
        </p:txBody>
      </p:sp>
      <p:pic>
        <p:nvPicPr>
          <p:cNvPr id="3" name="Picture 2"/>
          <p:cNvPicPr>
            <a:picLocks noChangeAspect="1"/>
          </p:cNvPicPr>
          <p:nvPr/>
        </p:nvPicPr>
        <p:blipFill rotWithShape="1">
          <a:blip r:embed="rId3"/>
          <a:srcRect r="46656"/>
          <a:stretch/>
        </p:blipFill>
        <p:spPr>
          <a:xfrm>
            <a:off x="6077890" y="1975652"/>
            <a:ext cx="4450992" cy="3057525"/>
          </a:xfrm>
          <a:prstGeom prst="rect">
            <a:avLst/>
          </a:prstGeom>
        </p:spPr>
      </p:pic>
    </p:spTree>
    <p:extLst>
      <p:ext uri="{BB962C8B-B14F-4D97-AF65-F5344CB8AC3E}">
        <p14:creationId xmlns:p14="http://schemas.microsoft.com/office/powerpoint/2010/main" val="4212428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706705" y="1376411"/>
            <a:ext cx="10090944" cy="541523"/>
          </a:xfrm>
        </p:spPr>
        <p:txBody>
          <a:bodyPr>
            <a:noAutofit/>
          </a:bodyPr>
          <a:lstStyle/>
          <a:p>
            <a:pPr>
              <a:buClr>
                <a:srgbClr val="3F3F3F"/>
              </a:buClr>
              <a:buSzPct val="100000"/>
            </a:pPr>
            <a:r>
              <a:rPr lang="en-US" sz="1800" b="0" dirty="0">
                <a:solidFill>
                  <a:schemeClr val="tx1">
                    <a:lumMod val="75000"/>
                    <a:lumOff val="25000"/>
                  </a:schemeClr>
                </a:solidFill>
              </a:rPr>
              <a:t>8a. If you chose to run the report immediately, you will be taken to the Reports Jobs page which shows your job in the Reports Queue with a status of “Scheduled”.</a:t>
            </a:r>
          </a:p>
        </p:txBody>
      </p:sp>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7" y="2964"/>
            <a:ext cx="10467001" cy="1147969"/>
          </a:xfrm>
        </p:spPr>
        <p:txBody>
          <a:bodyPr>
            <a:normAutofit/>
          </a:bodyPr>
          <a:lstStyle/>
          <a:p>
            <a:r>
              <a:rPr lang="en-US" sz="3600" dirty="0"/>
              <a:t>How do I generate the most common reports?</a:t>
            </a:r>
            <a:endParaRPr lang="en-US" sz="3600" b="0" dirty="0"/>
          </a:p>
        </p:txBody>
      </p:sp>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17</a:t>
            </a:r>
          </a:p>
        </p:txBody>
      </p:sp>
      <p:pic>
        <p:nvPicPr>
          <p:cNvPr id="2" name="Picture 1"/>
          <p:cNvPicPr>
            <a:picLocks noChangeAspect="1"/>
          </p:cNvPicPr>
          <p:nvPr/>
        </p:nvPicPr>
        <p:blipFill>
          <a:blip r:embed="rId3"/>
          <a:stretch>
            <a:fillRect/>
          </a:stretch>
        </p:blipFill>
        <p:spPr>
          <a:xfrm>
            <a:off x="163933" y="2143413"/>
            <a:ext cx="10933291" cy="2386542"/>
          </a:xfrm>
          <a:prstGeom prst="rect">
            <a:avLst/>
          </a:prstGeom>
        </p:spPr>
      </p:pic>
    </p:spTree>
    <p:extLst>
      <p:ext uri="{BB962C8B-B14F-4D97-AF65-F5344CB8AC3E}">
        <p14:creationId xmlns:p14="http://schemas.microsoft.com/office/powerpoint/2010/main" val="8648694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7" y="2964"/>
            <a:ext cx="10467001" cy="1147969"/>
          </a:xfrm>
        </p:spPr>
        <p:txBody>
          <a:bodyPr>
            <a:normAutofit/>
          </a:bodyPr>
          <a:lstStyle/>
          <a:p>
            <a:r>
              <a:rPr lang="en-US" sz="3600" dirty="0"/>
              <a:t>How do I generate the most common reports?</a:t>
            </a:r>
            <a:endParaRPr lang="en-US" sz="3600" b="0" dirty="0"/>
          </a:p>
        </p:txBody>
      </p:sp>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18</a:t>
            </a:r>
          </a:p>
        </p:txBody>
      </p:sp>
      <p:pic>
        <p:nvPicPr>
          <p:cNvPr id="4" name="Picture 3"/>
          <p:cNvPicPr>
            <a:picLocks noChangeAspect="1"/>
          </p:cNvPicPr>
          <p:nvPr/>
        </p:nvPicPr>
        <p:blipFill>
          <a:blip r:embed="rId3"/>
          <a:stretch>
            <a:fillRect/>
          </a:stretch>
        </p:blipFill>
        <p:spPr>
          <a:xfrm>
            <a:off x="1653323" y="2531119"/>
            <a:ext cx="7743825" cy="2152650"/>
          </a:xfrm>
          <a:prstGeom prst="rect">
            <a:avLst/>
          </a:prstGeom>
        </p:spPr>
      </p:pic>
      <p:sp>
        <p:nvSpPr>
          <p:cNvPr id="9" name="Text Placeholder 14">
            <a:extLst/>
          </p:cNvPr>
          <p:cNvSpPr>
            <a:spLocks noGrp="1"/>
          </p:cNvSpPr>
          <p:nvPr>
            <p:ph type="body" idx="1"/>
          </p:nvPr>
        </p:nvSpPr>
        <p:spPr>
          <a:xfrm>
            <a:off x="1019391" y="1444519"/>
            <a:ext cx="9011690" cy="793014"/>
          </a:xfrm>
        </p:spPr>
        <p:txBody>
          <a:bodyPr>
            <a:noAutofit/>
          </a:bodyPr>
          <a:lstStyle/>
          <a:p>
            <a:pPr>
              <a:buClr>
                <a:srgbClr val="3F3F3F"/>
              </a:buClr>
              <a:buSzPct val="100000"/>
            </a:pPr>
            <a:r>
              <a:rPr lang="en-US" sz="1800" b="0" dirty="0">
                <a:solidFill>
                  <a:schemeClr val="tx1">
                    <a:lumMod val="75000"/>
                    <a:lumOff val="25000"/>
                  </a:schemeClr>
                </a:solidFill>
              </a:rPr>
              <a:t>8b. If you chose to schedule the report, you can confirm/edit the schedule and view all scheduled reports by navigating to the Reports tab and then selecting My Reports and then Report Schedules. </a:t>
            </a:r>
          </a:p>
        </p:txBody>
      </p:sp>
    </p:spTree>
    <p:extLst>
      <p:ext uri="{BB962C8B-B14F-4D97-AF65-F5344CB8AC3E}">
        <p14:creationId xmlns:p14="http://schemas.microsoft.com/office/powerpoint/2010/main" val="5831065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756123" y="1095816"/>
            <a:ext cx="10227994" cy="969718"/>
          </a:xfrm>
        </p:spPr>
        <p:txBody>
          <a:bodyPr>
            <a:noAutofit/>
          </a:bodyPr>
          <a:lstStyle/>
          <a:p>
            <a:pPr marL="457200" indent="-457200">
              <a:buClr>
                <a:srgbClr val="3F3F3F"/>
              </a:buClr>
              <a:buSzPct val="100000"/>
              <a:buFont typeface="+mj-lt"/>
              <a:buAutoNum type="arabicPeriod" startAt="9"/>
            </a:pPr>
            <a:r>
              <a:rPr lang="en-US" sz="1800" b="0" dirty="0">
                <a:solidFill>
                  <a:schemeClr val="tx1">
                    <a:lumMod val="75000"/>
                    <a:lumOff val="25000"/>
                  </a:schemeClr>
                </a:solidFill>
              </a:rPr>
              <a:t>To view report results (scheduled and immediate), you’ll need to refresh the Reports queue. To do this navigate to the Reports tab, choose My Reports and choose Report Jobs.</a:t>
            </a:r>
          </a:p>
        </p:txBody>
      </p:sp>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7" y="2964"/>
            <a:ext cx="10467001" cy="1147969"/>
          </a:xfrm>
        </p:spPr>
        <p:txBody>
          <a:bodyPr>
            <a:normAutofit/>
          </a:bodyPr>
          <a:lstStyle/>
          <a:p>
            <a:r>
              <a:rPr lang="en-US" sz="3600" dirty="0"/>
              <a:t>How do I generate the most common reports?</a:t>
            </a:r>
            <a:endParaRPr lang="en-US" sz="3600" b="0" dirty="0"/>
          </a:p>
        </p:txBody>
      </p:sp>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19</a:t>
            </a:r>
          </a:p>
        </p:txBody>
      </p:sp>
      <p:pic>
        <p:nvPicPr>
          <p:cNvPr id="3" name="Picture 2"/>
          <p:cNvPicPr>
            <a:picLocks noChangeAspect="1"/>
          </p:cNvPicPr>
          <p:nvPr/>
        </p:nvPicPr>
        <p:blipFill rotWithShape="1">
          <a:blip r:embed="rId3"/>
          <a:srcRect r="13855"/>
          <a:stretch/>
        </p:blipFill>
        <p:spPr>
          <a:xfrm>
            <a:off x="2101731" y="2140368"/>
            <a:ext cx="7540648" cy="2152650"/>
          </a:xfrm>
          <a:prstGeom prst="rect">
            <a:avLst/>
          </a:prstGeom>
        </p:spPr>
      </p:pic>
      <p:pic>
        <p:nvPicPr>
          <p:cNvPr id="4" name="Picture 3"/>
          <p:cNvPicPr>
            <a:picLocks noChangeAspect="1"/>
          </p:cNvPicPr>
          <p:nvPr/>
        </p:nvPicPr>
        <p:blipFill rotWithShape="1">
          <a:blip r:embed="rId4"/>
          <a:srcRect t="62460" b="12165"/>
          <a:stretch/>
        </p:blipFill>
        <p:spPr>
          <a:xfrm>
            <a:off x="229651" y="4559767"/>
            <a:ext cx="10867573" cy="611564"/>
          </a:xfrm>
          <a:prstGeom prst="rect">
            <a:avLst/>
          </a:prstGeom>
        </p:spPr>
      </p:pic>
      <p:sp>
        <p:nvSpPr>
          <p:cNvPr id="10" name="Text Placeholder 14">
            <a:extLst/>
          </p:cNvPr>
          <p:cNvSpPr>
            <a:spLocks noGrp="1"/>
          </p:cNvSpPr>
          <p:nvPr>
            <p:ph type="body" idx="1"/>
          </p:nvPr>
        </p:nvSpPr>
        <p:spPr>
          <a:xfrm>
            <a:off x="318390" y="4944572"/>
            <a:ext cx="10867573" cy="969718"/>
          </a:xfrm>
        </p:spPr>
        <p:txBody>
          <a:bodyPr>
            <a:noAutofit/>
          </a:bodyPr>
          <a:lstStyle/>
          <a:p>
            <a:pPr marL="457200" indent="-457200">
              <a:buClr>
                <a:srgbClr val="3F3F3F"/>
              </a:buClr>
              <a:buSzPct val="100000"/>
              <a:buFont typeface="+mj-lt"/>
              <a:buAutoNum type="arabicPeriod" startAt="10"/>
            </a:pPr>
            <a:r>
              <a:rPr lang="en-US" sz="1800" b="0" dirty="0">
                <a:solidFill>
                  <a:schemeClr val="tx1">
                    <a:lumMod val="75000"/>
                    <a:lumOff val="25000"/>
                  </a:schemeClr>
                </a:solidFill>
              </a:rPr>
              <a:t>When the report status reflects “Complete”, you will see an icon available under the “Output” column. Click on the icon to view and/or download the report.</a:t>
            </a:r>
          </a:p>
        </p:txBody>
      </p:sp>
    </p:spTree>
    <p:extLst>
      <p:ext uri="{BB962C8B-B14F-4D97-AF65-F5344CB8AC3E}">
        <p14:creationId xmlns:p14="http://schemas.microsoft.com/office/powerpoint/2010/main" val="20392545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318389" y="1279389"/>
            <a:ext cx="10867573" cy="969718"/>
          </a:xfrm>
        </p:spPr>
        <p:txBody>
          <a:bodyPr>
            <a:noAutofit/>
          </a:bodyPr>
          <a:lstStyle/>
          <a:p>
            <a:pPr marL="457200" indent="-457200">
              <a:buClr>
                <a:srgbClr val="3F3F3F"/>
              </a:buClr>
              <a:buSzPct val="100000"/>
              <a:buFont typeface="+mj-lt"/>
              <a:buAutoNum type="arabicPeriod" startAt="11"/>
            </a:pPr>
            <a:r>
              <a:rPr lang="en-US" sz="1800" b="0" dirty="0">
                <a:solidFill>
                  <a:schemeClr val="tx1">
                    <a:lumMod val="75000"/>
                    <a:lumOff val="25000"/>
                  </a:schemeClr>
                </a:solidFill>
              </a:rPr>
              <a:t>The creation of a report configuration is a one-time process. Once a report is configured, you may run the report very easily and quickly by navigating to Reports, then selecting My Reports and Report Configurations.</a:t>
            </a:r>
          </a:p>
        </p:txBody>
      </p:sp>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7" y="2964"/>
            <a:ext cx="10467001" cy="1147969"/>
          </a:xfrm>
        </p:spPr>
        <p:txBody>
          <a:bodyPr>
            <a:normAutofit/>
          </a:bodyPr>
          <a:lstStyle/>
          <a:p>
            <a:r>
              <a:rPr lang="en-US" sz="3600" dirty="0"/>
              <a:t>How do I generate the most common reports?</a:t>
            </a:r>
            <a:endParaRPr lang="en-US" sz="3600" b="0" dirty="0"/>
          </a:p>
        </p:txBody>
      </p:sp>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20</a:t>
            </a:r>
          </a:p>
        </p:txBody>
      </p:sp>
      <p:pic>
        <p:nvPicPr>
          <p:cNvPr id="5" name="Picture 4"/>
          <p:cNvPicPr>
            <a:picLocks noChangeAspect="1"/>
          </p:cNvPicPr>
          <p:nvPr/>
        </p:nvPicPr>
        <p:blipFill>
          <a:blip r:embed="rId3"/>
          <a:stretch>
            <a:fillRect/>
          </a:stretch>
        </p:blipFill>
        <p:spPr>
          <a:xfrm>
            <a:off x="929423" y="2377563"/>
            <a:ext cx="8967993" cy="2158171"/>
          </a:xfrm>
          <a:prstGeom prst="rect">
            <a:avLst/>
          </a:prstGeom>
        </p:spPr>
      </p:pic>
      <p:sp>
        <p:nvSpPr>
          <p:cNvPr id="12" name="TextBox 11"/>
          <p:cNvSpPr txBox="1"/>
          <p:nvPr/>
        </p:nvSpPr>
        <p:spPr>
          <a:xfrm>
            <a:off x="2809342" y="4240865"/>
            <a:ext cx="1010873" cy="215444"/>
          </a:xfrm>
          <a:prstGeom prst="rect">
            <a:avLst/>
          </a:prstGeom>
          <a:solidFill>
            <a:schemeClr val="tx1">
              <a:lumMod val="75000"/>
              <a:lumOff val="25000"/>
            </a:schemeClr>
          </a:solidFill>
        </p:spPr>
        <p:txBody>
          <a:bodyPr wrap="square" rtlCol="0">
            <a:spAutoFit/>
          </a:bodyPr>
          <a:lstStyle/>
          <a:p>
            <a:r>
              <a:rPr lang="en-US" sz="800" dirty="0">
                <a:solidFill>
                  <a:schemeClr val="bg1"/>
                </a:solidFill>
              </a:rPr>
              <a:t>JMG Client XYZ</a:t>
            </a:r>
          </a:p>
        </p:txBody>
      </p:sp>
      <p:sp>
        <p:nvSpPr>
          <p:cNvPr id="13" name="TextBox 12"/>
          <p:cNvSpPr txBox="1"/>
          <p:nvPr/>
        </p:nvSpPr>
        <p:spPr>
          <a:xfrm>
            <a:off x="4307586" y="4210110"/>
            <a:ext cx="715175" cy="215444"/>
          </a:xfrm>
          <a:prstGeom prst="rect">
            <a:avLst/>
          </a:prstGeom>
          <a:solidFill>
            <a:schemeClr val="tx1">
              <a:lumMod val="75000"/>
              <a:lumOff val="25000"/>
            </a:schemeClr>
          </a:solidFill>
        </p:spPr>
        <p:txBody>
          <a:bodyPr wrap="square" rtlCol="0">
            <a:spAutoFit/>
          </a:bodyPr>
          <a:lstStyle/>
          <a:p>
            <a:r>
              <a:rPr lang="en-US" sz="800" dirty="0">
                <a:solidFill>
                  <a:schemeClr val="bg1"/>
                </a:solidFill>
              </a:rPr>
              <a:t>1234567</a:t>
            </a:r>
          </a:p>
        </p:txBody>
      </p:sp>
    </p:spTree>
    <p:extLst>
      <p:ext uri="{BB962C8B-B14F-4D97-AF65-F5344CB8AC3E}">
        <p14:creationId xmlns:p14="http://schemas.microsoft.com/office/powerpoint/2010/main" val="37294188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318389" y="1563424"/>
            <a:ext cx="10867573" cy="969718"/>
          </a:xfrm>
        </p:spPr>
        <p:txBody>
          <a:bodyPr>
            <a:noAutofit/>
          </a:bodyPr>
          <a:lstStyle/>
          <a:p>
            <a:pPr marL="457200" indent="-457200">
              <a:buClr>
                <a:srgbClr val="3F3F3F"/>
              </a:buClr>
              <a:buSzPct val="100000"/>
              <a:buFont typeface="+mj-lt"/>
              <a:buAutoNum type="arabicPeriod" startAt="12"/>
            </a:pPr>
            <a:r>
              <a:rPr lang="en-US" sz="1800" b="0" dirty="0">
                <a:solidFill>
                  <a:schemeClr val="tx1">
                    <a:lumMod val="75000"/>
                    <a:lumOff val="25000"/>
                  </a:schemeClr>
                </a:solidFill>
              </a:rPr>
              <a:t>A list of all report configurations will appear. Simply click on the “Run Report” option next to the report you would like to run.</a:t>
            </a:r>
          </a:p>
        </p:txBody>
      </p:sp>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7" y="2964"/>
            <a:ext cx="10467001" cy="1147969"/>
          </a:xfrm>
        </p:spPr>
        <p:txBody>
          <a:bodyPr>
            <a:normAutofit/>
          </a:bodyPr>
          <a:lstStyle/>
          <a:p>
            <a:r>
              <a:rPr lang="en-US" sz="3600" dirty="0"/>
              <a:t>How do I generate the most common reports?</a:t>
            </a:r>
            <a:endParaRPr lang="en-US" sz="3600" b="0" dirty="0"/>
          </a:p>
        </p:txBody>
      </p:sp>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21</a:t>
            </a:r>
          </a:p>
        </p:txBody>
      </p:sp>
      <p:pic>
        <p:nvPicPr>
          <p:cNvPr id="2" name="Picture 1"/>
          <p:cNvPicPr>
            <a:picLocks noChangeAspect="1"/>
          </p:cNvPicPr>
          <p:nvPr/>
        </p:nvPicPr>
        <p:blipFill rotWithShape="1">
          <a:blip r:embed="rId3"/>
          <a:srcRect t="57405"/>
          <a:stretch/>
        </p:blipFill>
        <p:spPr>
          <a:xfrm>
            <a:off x="364978" y="3048131"/>
            <a:ext cx="10820984" cy="1016131"/>
          </a:xfrm>
          <a:prstGeom prst="rect">
            <a:avLst/>
          </a:prstGeom>
        </p:spPr>
      </p:pic>
    </p:spTree>
    <p:extLst>
      <p:ext uri="{BB962C8B-B14F-4D97-AF65-F5344CB8AC3E}">
        <p14:creationId xmlns:p14="http://schemas.microsoft.com/office/powerpoint/2010/main" val="32077817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341683" y="1403797"/>
            <a:ext cx="10867573" cy="493948"/>
          </a:xfrm>
        </p:spPr>
        <p:txBody>
          <a:bodyPr>
            <a:noAutofit/>
          </a:bodyPr>
          <a:lstStyle/>
          <a:p>
            <a:pPr>
              <a:buClr>
                <a:srgbClr val="3F3F3F"/>
              </a:buClr>
              <a:buSzPct val="100000"/>
            </a:pPr>
            <a:r>
              <a:rPr lang="en-US" sz="1800" b="0" dirty="0">
                <a:solidFill>
                  <a:schemeClr val="tx1">
                    <a:lumMod val="75000"/>
                    <a:lumOff val="25000"/>
                  </a:schemeClr>
                </a:solidFill>
              </a:rPr>
              <a:t>You can create shortcuts for your most commonly-used reports by following these steps.</a:t>
            </a:r>
          </a:p>
        </p:txBody>
      </p:sp>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7" y="2964"/>
            <a:ext cx="10467001" cy="1147969"/>
          </a:xfrm>
        </p:spPr>
        <p:txBody>
          <a:bodyPr>
            <a:normAutofit/>
          </a:bodyPr>
          <a:lstStyle/>
          <a:p>
            <a:r>
              <a:rPr lang="en-US" sz="3600" dirty="0"/>
              <a:t>How do I create Report Shortcuts?</a:t>
            </a:r>
            <a:endParaRPr lang="en-US" sz="3600" b="0" dirty="0"/>
          </a:p>
        </p:txBody>
      </p:sp>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22</a:t>
            </a:r>
          </a:p>
        </p:txBody>
      </p:sp>
      <p:sp>
        <p:nvSpPr>
          <p:cNvPr id="7" name="Text Placeholder 14">
            <a:extLst/>
          </p:cNvPr>
          <p:cNvSpPr>
            <a:spLocks noGrp="1"/>
          </p:cNvSpPr>
          <p:nvPr>
            <p:ph type="body" idx="1"/>
          </p:nvPr>
        </p:nvSpPr>
        <p:spPr>
          <a:xfrm>
            <a:off x="341683" y="2150609"/>
            <a:ext cx="10867573" cy="425166"/>
          </a:xfrm>
        </p:spPr>
        <p:txBody>
          <a:bodyPr>
            <a:noAutofit/>
          </a:bodyPr>
          <a:lstStyle/>
          <a:p>
            <a:pPr marL="457200" indent="-457200">
              <a:buClr>
                <a:srgbClr val="3F3F3F"/>
              </a:buClr>
              <a:buSzPct val="100000"/>
              <a:buFont typeface="+mj-lt"/>
              <a:buAutoNum type="arabicPeriod"/>
            </a:pPr>
            <a:r>
              <a:rPr lang="en-US" sz="1800" b="0" dirty="0">
                <a:solidFill>
                  <a:schemeClr val="tx1">
                    <a:lumMod val="75000"/>
                    <a:lumOff val="25000"/>
                  </a:schemeClr>
                </a:solidFill>
              </a:rPr>
              <a:t>From the home page, select on the “funnel” icon in the Reports Shortcuts section of the home page.</a:t>
            </a:r>
          </a:p>
        </p:txBody>
      </p:sp>
      <p:pic>
        <p:nvPicPr>
          <p:cNvPr id="3" name="Picture 2"/>
          <p:cNvPicPr>
            <a:picLocks noChangeAspect="1"/>
          </p:cNvPicPr>
          <p:nvPr/>
        </p:nvPicPr>
        <p:blipFill>
          <a:blip r:embed="rId3"/>
          <a:stretch>
            <a:fillRect/>
          </a:stretch>
        </p:blipFill>
        <p:spPr>
          <a:xfrm>
            <a:off x="518677" y="2859698"/>
            <a:ext cx="10323010" cy="2243065"/>
          </a:xfrm>
          <a:prstGeom prst="rect">
            <a:avLst/>
          </a:prstGeom>
        </p:spPr>
      </p:pic>
      <p:sp>
        <p:nvSpPr>
          <p:cNvPr id="9" name="TextBox 8"/>
          <p:cNvSpPr txBox="1"/>
          <p:nvPr/>
        </p:nvSpPr>
        <p:spPr>
          <a:xfrm>
            <a:off x="2113881" y="4442302"/>
            <a:ext cx="895235" cy="218775"/>
          </a:xfrm>
          <a:prstGeom prst="rect">
            <a:avLst/>
          </a:prstGeom>
          <a:solidFill>
            <a:schemeClr val="tx1">
              <a:lumMod val="75000"/>
              <a:lumOff val="25000"/>
            </a:schemeClr>
          </a:solidFill>
        </p:spPr>
        <p:txBody>
          <a:bodyPr wrap="square" rtlCol="0">
            <a:spAutoFit/>
          </a:bodyPr>
          <a:lstStyle/>
          <a:p>
            <a:r>
              <a:rPr lang="en-US" sz="800" dirty="0">
                <a:solidFill>
                  <a:schemeClr val="bg1"/>
                </a:solidFill>
              </a:rPr>
              <a:t>JMG Client XYZ</a:t>
            </a:r>
          </a:p>
        </p:txBody>
      </p:sp>
      <p:sp>
        <p:nvSpPr>
          <p:cNvPr id="10" name="TextBox 9"/>
          <p:cNvSpPr txBox="1"/>
          <p:nvPr/>
        </p:nvSpPr>
        <p:spPr>
          <a:xfrm>
            <a:off x="3431821" y="4409112"/>
            <a:ext cx="633363" cy="215444"/>
          </a:xfrm>
          <a:prstGeom prst="rect">
            <a:avLst/>
          </a:prstGeom>
          <a:solidFill>
            <a:schemeClr val="tx1">
              <a:lumMod val="75000"/>
              <a:lumOff val="25000"/>
            </a:schemeClr>
          </a:solidFill>
        </p:spPr>
        <p:txBody>
          <a:bodyPr wrap="square" rtlCol="0">
            <a:spAutoFit/>
          </a:bodyPr>
          <a:lstStyle/>
          <a:p>
            <a:r>
              <a:rPr lang="en-US" sz="800" dirty="0">
                <a:solidFill>
                  <a:schemeClr val="bg1"/>
                </a:solidFill>
              </a:rPr>
              <a:t>1234567</a:t>
            </a:r>
          </a:p>
        </p:txBody>
      </p:sp>
      <p:sp>
        <p:nvSpPr>
          <p:cNvPr id="12" name="TextBox 11"/>
          <p:cNvSpPr txBox="1"/>
          <p:nvPr/>
        </p:nvSpPr>
        <p:spPr>
          <a:xfrm>
            <a:off x="4820593" y="4409112"/>
            <a:ext cx="633363" cy="215444"/>
          </a:xfrm>
          <a:prstGeom prst="rect">
            <a:avLst/>
          </a:prstGeom>
          <a:solidFill>
            <a:schemeClr val="tx1">
              <a:lumMod val="75000"/>
              <a:lumOff val="25000"/>
            </a:schemeClr>
          </a:solidFill>
        </p:spPr>
        <p:txBody>
          <a:bodyPr wrap="square" rtlCol="0">
            <a:spAutoFit/>
          </a:bodyPr>
          <a:lstStyle/>
          <a:p>
            <a:r>
              <a:rPr lang="en-US" sz="800" dirty="0" err="1">
                <a:solidFill>
                  <a:schemeClr val="bg1"/>
                </a:solidFill>
              </a:rPr>
              <a:t>jsmith</a:t>
            </a:r>
            <a:endParaRPr lang="en-US" sz="800" dirty="0">
              <a:solidFill>
                <a:schemeClr val="bg1"/>
              </a:solidFill>
            </a:endParaRPr>
          </a:p>
        </p:txBody>
      </p:sp>
    </p:spTree>
    <p:extLst>
      <p:ext uri="{BB962C8B-B14F-4D97-AF65-F5344CB8AC3E}">
        <p14:creationId xmlns:p14="http://schemas.microsoft.com/office/powerpoint/2010/main" val="41028086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7" y="2964"/>
            <a:ext cx="10467001" cy="1147969"/>
          </a:xfrm>
        </p:spPr>
        <p:txBody>
          <a:bodyPr>
            <a:normAutofit/>
          </a:bodyPr>
          <a:lstStyle/>
          <a:p>
            <a:r>
              <a:rPr lang="en-US" sz="3600" dirty="0"/>
              <a:t>How do I create Report Shortcuts?</a:t>
            </a:r>
            <a:endParaRPr lang="en-US" sz="3600" b="0" dirty="0"/>
          </a:p>
        </p:txBody>
      </p:sp>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23</a:t>
            </a:r>
          </a:p>
        </p:txBody>
      </p:sp>
      <p:sp>
        <p:nvSpPr>
          <p:cNvPr id="7" name="Text Placeholder 14">
            <a:extLst/>
          </p:cNvPr>
          <p:cNvSpPr>
            <a:spLocks noGrp="1"/>
          </p:cNvSpPr>
          <p:nvPr>
            <p:ph type="body" idx="1"/>
          </p:nvPr>
        </p:nvSpPr>
        <p:spPr>
          <a:xfrm>
            <a:off x="229651" y="1502826"/>
            <a:ext cx="10867573" cy="425166"/>
          </a:xfrm>
        </p:spPr>
        <p:txBody>
          <a:bodyPr>
            <a:noAutofit/>
          </a:bodyPr>
          <a:lstStyle/>
          <a:p>
            <a:pPr marL="457200" indent="-457200">
              <a:buClr>
                <a:srgbClr val="3F3F3F"/>
              </a:buClr>
              <a:buSzPct val="100000"/>
              <a:buFont typeface="+mj-lt"/>
              <a:buAutoNum type="arabicPeriod" startAt="2"/>
            </a:pPr>
            <a:r>
              <a:rPr lang="en-US" sz="1800" b="0" dirty="0">
                <a:solidFill>
                  <a:schemeClr val="tx1">
                    <a:lumMod val="75000"/>
                    <a:lumOff val="25000"/>
                  </a:schemeClr>
                </a:solidFill>
              </a:rPr>
              <a:t>The Reports Shortcuts screen will display all current reports. Check the box next to the report for which you would like to create a shortcut.</a:t>
            </a:r>
          </a:p>
        </p:txBody>
      </p:sp>
      <p:sp>
        <p:nvSpPr>
          <p:cNvPr id="13" name="Text Placeholder 14">
            <a:extLst/>
          </p:cNvPr>
          <p:cNvSpPr>
            <a:spLocks noGrp="1"/>
          </p:cNvSpPr>
          <p:nvPr>
            <p:ph type="body" idx="1"/>
          </p:nvPr>
        </p:nvSpPr>
        <p:spPr>
          <a:xfrm>
            <a:off x="3760631" y="3460537"/>
            <a:ext cx="6132833" cy="493948"/>
          </a:xfrm>
        </p:spPr>
        <p:txBody>
          <a:bodyPr>
            <a:noAutofit/>
          </a:bodyPr>
          <a:lstStyle/>
          <a:p>
            <a:pPr>
              <a:buClr>
                <a:srgbClr val="3F3F3F"/>
              </a:buClr>
              <a:buSzPct val="100000"/>
            </a:pPr>
            <a:r>
              <a:rPr lang="en-US" sz="1800" b="0" dirty="0">
                <a:solidFill>
                  <a:schemeClr val="tx1">
                    <a:lumMod val="75000"/>
                    <a:lumOff val="25000"/>
                  </a:schemeClr>
                </a:solidFill>
              </a:rPr>
              <a:t>Click on the “Save Report Shortcuts” button.</a:t>
            </a:r>
          </a:p>
        </p:txBody>
      </p:sp>
      <p:pic>
        <p:nvPicPr>
          <p:cNvPr id="5" name="Picture 4"/>
          <p:cNvPicPr>
            <a:picLocks noChangeAspect="1"/>
          </p:cNvPicPr>
          <p:nvPr/>
        </p:nvPicPr>
        <p:blipFill>
          <a:blip r:embed="rId3"/>
          <a:stretch>
            <a:fillRect/>
          </a:stretch>
        </p:blipFill>
        <p:spPr>
          <a:xfrm>
            <a:off x="824918" y="2017528"/>
            <a:ext cx="2686050" cy="2733675"/>
          </a:xfrm>
          <a:prstGeom prst="rect">
            <a:avLst/>
          </a:prstGeom>
        </p:spPr>
      </p:pic>
      <p:pic>
        <p:nvPicPr>
          <p:cNvPr id="8" name="Picture 7"/>
          <p:cNvPicPr>
            <a:picLocks noChangeAspect="1"/>
          </p:cNvPicPr>
          <p:nvPr/>
        </p:nvPicPr>
        <p:blipFill rotWithShape="1">
          <a:blip r:embed="rId4"/>
          <a:srcRect b="61235"/>
          <a:stretch/>
        </p:blipFill>
        <p:spPr>
          <a:xfrm>
            <a:off x="2167943" y="4985603"/>
            <a:ext cx="2200847" cy="1113131"/>
          </a:xfrm>
          <a:prstGeom prst="rect">
            <a:avLst/>
          </a:prstGeom>
        </p:spPr>
      </p:pic>
      <p:sp>
        <p:nvSpPr>
          <p:cNvPr id="17" name="Text Placeholder 14">
            <a:extLst/>
          </p:cNvPr>
          <p:cNvSpPr>
            <a:spLocks noGrp="1"/>
          </p:cNvSpPr>
          <p:nvPr>
            <p:ph type="body" idx="1"/>
          </p:nvPr>
        </p:nvSpPr>
        <p:spPr>
          <a:xfrm>
            <a:off x="4687910" y="5112913"/>
            <a:ext cx="5917772" cy="951045"/>
          </a:xfrm>
        </p:spPr>
        <p:txBody>
          <a:bodyPr>
            <a:noAutofit/>
          </a:bodyPr>
          <a:lstStyle/>
          <a:p>
            <a:pPr>
              <a:buClr>
                <a:srgbClr val="3F3F3F"/>
              </a:buClr>
              <a:buSzPct val="100000"/>
            </a:pPr>
            <a:r>
              <a:rPr lang="en-US" sz="1800" b="0" dirty="0">
                <a:solidFill>
                  <a:schemeClr val="tx1">
                    <a:lumMod val="75000"/>
                    <a:lumOff val="25000"/>
                  </a:schemeClr>
                </a:solidFill>
              </a:rPr>
              <a:t>You can confirm by navigating back to the Home page where you will see the report displayed under Report Shortcuts.</a:t>
            </a:r>
          </a:p>
        </p:txBody>
      </p:sp>
    </p:spTree>
    <p:extLst>
      <p:ext uri="{BB962C8B-B14F-4D97-AF65-F5344CB8AC3E}">
        <p14:creationId xmlns:p14="http://schemas.microsoft.com/office/powerpoint/2010/main" val="26850333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341683" y="1403797"/>
            <a:ext cx="10867573" cy="493948"/>
          </a:xfrm>
        </p:spPr>
        <p:txBody>
          <a:bodyPr>
            <a:noAutofit/>
          </a:bodyPr>
          <a:lstStyle/>
          <a:p>
            <a:pPr>
              <a:buClr>
                <a:srgbClr val="3F3F3F"/>
              </a:buClr>
              <a:buSzPct val="100000"/>
            </a:pPr>
            <a:r>
              <a:rPr lang="en-US" sz="1800" b="0" dirty="0">
                <a:solidFill>
                  <a:schemeClr val="tx1">
                    <a:lumMod val="75000"/>
                    <a:lumOff val="25000"/>
                  </a:schemeClr>
                </a:solidFill>
              </a:rPr>
              <a:t>You can create shortcuts for your most commonly used reports by following these steps.</a:t>
            </a:r>
          </a:p>
        </p:txBody>
      </p:sp>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7" y="2964"/>
            <a:ext cx="10467001" cy="1147969"/>
          </a:xfrm>
        </p:spPr>
        <p:txBody>
          <a:bodyPr>
            <a:normAutofit/>
          </a:bodyPr>
          <a:lstStyle/>
          <a:p>
            <a:r>
              <a:rPr lang="en-US" sz="3600" dirty="0"/>
              <a:t>How do I create Report Shortcuts?</a:t>
            </a:r>
            <a:endParaRPr lang="en-US" sz="3600" b="0" dirty="0"/>
          </a:p>
        </p:txBody>
      </p:sp>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Sept 2019 / 11.46 / 24</a:t>
            </a:r>
          </a:p>
        </p:txBody>
      </p:sp>
      <p:sp>
        <p:nvSpPr>
          <p:cNvPr id="7" name="Text Placeholder 14">
            <a:extLst/>
          </p:cNvPr>
          <p:cNvSpPr>
            <a:spLocks noGrp="1"/>
          </p:cNvSpPr>
          <p:nvPr>
            <p:ph type="body" idx="1"/>
          </p:nvPr>
        </p:nvSpPr>
        <p:spPr>
          <a:xfrm>
            <a:off x="341683" y="2150609"/>
            <a:ext cx="10867573" cy="425166"/>
          </a:xfrm>
        </p:spPr>
        <p:txBody>
          <a:bodyPr>
            <a:noAutofit/>
          </a:bodyPr>
          <a:lstStyle/>
          <a:p>
            <a:pPr marL="457200" indent="-457200">
              <a:buClr>
                <a:srgbClr val="3F3F3F"/>
              </a:buClr>
              <a:buSzPct val="100000"/>
              <a:buFont typeface="+mj-lt"/>
              <a:buAutoNum type="arabicPeriod" startAt="2"/>
            </a:pPr>
            <a:r>
              <a:rPr lang="en-US" sz="1800" b="0" dirty="0">
                <a:solidFill>
                  <a:schemeClr val="tx1">
                    <a:lumMod val="75000"/>
                    <a:lumOff val="25000"/>
                  </a:schemeClr>
                </a:solidFill>
              </a:rPr>
              <a:t>The Reports Shortcuts screen will display all current report. Check the box next to the report for which you would like to create a shortcut.</a:t>
            </a:r>
          </a:p>
        </p:txBody>
      </p:sp>
      <p:sp>
        <p:nvSpPr>
          <p:cNvPr id="13" name="Text Placeholder 14">
            <a:extLst/>
          </p:cNvPr>
          <p:cNvSpPr>
            <a:spLocks noGrp="1"/>
          </p:cNvSpPr>
          <p:nvPr>
            <p:ph type="body" idx="1"/>
          </p:nvPr>
        </p:nvSpPr>
        <p:spPr>
          <a:xfrm>
            <a:off x="4146997" y="4723280"/>
            <a:ext cx="6132833" cy="493948"/>
          </a:xfrm>
        </p:spPr>
        <p:txBody>
          <a:bodyPr>
            <a:noAutofit/>
          </a:bodyPr>
          <a:lstStyle/>
          <a:p>
            <a:pPr>
              <a:buClr>
                <a:srgbClr val="3F3F3F"/>
              </a:buClr>
              <a:buSzPct val="100000"/>
            </a:pPr>
            <a:r>
              <a:rPr lang="en-US" sz="1800" b="0" dirty="0">
                <a:solidFill>
                  <a:schemeClr val="tx1">
                    <a:lumMod val="75000"/>
                    <a:lumOff val="25000"/>
                  </a:schemeClr>
                </a:solidFill>
              </a:rPr>
              <a:t>Click on the “Save Report Shortcuts” button.</a:t>
            </a:r>
          </a:p>
        </p:txBody>
      </p:sp>
      <p:pic>
        <p:nvPicPr>
          <p:cNvPr id="2" name="Picture 1"/>
          <p:cNvPicPr>
            <a:picLocks noChangeAspect="1"/>
          </p:cNvPicPr>
          <p:nvPr/>
        </p:nvPicPr>
        <p:blipFill>
          <a:blip r:embed="rId3"/>
          <a:stretch>
            <a:fillRect/>
          </a:stretch>
        </p:blipFill>
        <p:spPr>
          <a:xfrm>
            <a:off x="1582960" y="3012918"/>
            <a:ext cx="2200275" cy="2867025"/>
          </a:xfrm>
          <a:prstGeom prst="rect">
            <a:avLst/>
          </a:prstGeom>
        </p:spPr>
      </p:pic>
    </p:spTree>
    <p:extLst>
      <p:ext uri="{BB962C8B-B14F-4D97-AF65-F5344CB8AC3E}">
        <p14:creationId xmlns:p14="http://schemas.microsoft.com/office/powerpoint/2010/main" val="31025747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7" y="28722"/>
            <a:ext cx="8844264" cy="1147969"/>
          </a:xfrm>
        </p:spPr>
        <p:txBody>
          <a:bodyPr>
            <a:normAutofit/>
          </a:bodyPr>
          <a:lstStyle/>
          <a:p>
            <a:r>
              <a:rPr lang="en-US" sz="3600" dirty="0"/>
              <a:t>Additional Resources</a:t>
            </a:r>
            <a:endParaRPr lang="en-US" sz="3600" b="0" dirty="0"/>
          </a:p>
        </p:txBody>
      </p:sp>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56839" y="6527605"/>
            <a:ext cx="2132286" cy="246221"/>
          </a:xfrm>
          <a:prstGeom prst="rect">
            <a:avLst/>
          </a:prstGeom>
          <a:noFill/>
        </p:spPr>
        <p:txBody>
          <a:bodyPr wrap="square" rtlCol="0">
            <a:spAutoFit/>
          </a:bodyPr>
          <a:lstStyle/>
          <a:p>
            <a:pPr algn="r"/>
            <a:r>
              <a:rPr lang="en-US" sz="1000" dirty="0"/>
              <a:t>Sept 2019 / 11.46 / 25</a:t>
            </a:r>
          </a:p>
        </p:txBody>
      </p:sp>
      <p:sp>
        <p:nvSpPr>
          <p:cNvPr id="17" name="Text Placeholder 14"/>
          <p:cNvSpPr>
            <a:spLocks noGrp="1"/>
          </p:cNvSpPr>
          <p:nvPr>
            <p:ph type="body" idx="1"/>
          </p:nvPr>
        </p:nvSpPr>
        <p:spPr>
          <a:xfrm>
            <a:off x="518677" y="1416677"/>
            <a:ext cx="9295024" cy="1751526"/>
          </a:xfrm>
        </p:spPr>
        <p:txBody>
          <a:bodyPr>
            <a:normAutofit/>
          </a:bodyPr>
          <a:lstStyle/>
          <a:p>
            <a:pPr>
              <a:spcBef>
                <a:spcPts val="600"/>
              </a:spcBef>
            </a:pPr>
            <a:r>
              <a:rPr lang="en-US" sz="1900" b="0" dirty="0">
                <a:solidFill>
                  <a:schemeClr val="tx1">
                    <a:lumMod val="75000"/>
                    <a:lumOff val="25000"/>
                  </a:schemeClr>
                </a:solidFill>
              </a:rPr>
              <a:t>For additional information and resources, please visit our website at:</a:t>
            </a:r>
          </a:p>
          <a:p>
            <a:pPr>
              <a:spcBef>
                <a:spcPts val="600"/>
              </a:spcBef>
            </a:pPr>
            <a:endParaRPr lang="en-US" sz="1900" b="0" dirty="0">
              <a:solidFill>
                <a:schemeClr val="tx1">
                  <a:lumMod val="75000"/>
                  <a:lumOff val="25000"/>
                </a:schemeClr>
              </a:solidFill>
            </a:endParaRPr>
          </a:p>
          <a:p>
            <a:pPr algn="ctr">
              <a:spcBef>
                <a:spcPts val="600"/>
              </a:spcBef>
            </a:pPr>
            <a:r>
              <a:rPr lang="en-US" sz="2000" dirty="0">
                <a:hlinkClick r:id="rId3"/>
              </a:rPr>
              <a:t>www.jmgsecurity.com</a:t>
            </a:r>
            <a:endParaRPr lang="en-US" sz="1900" b="0" dirty="0">
              <a:solidFill>
                <a:srgbClr val="0070C0"/>
              </a:solidFill>
              <a:hlinkClick r:id="rId4"/>
            </a:endParaRPr>
          </a:p>
          <a:p>
            <a:pPr>
              <a:spcBef>
                <a:spcPts val="600"/>
              </a:spcBef>
            </a:pPr>
            <a:endParaRPr lang="en-US" sz="1900" b="0" dirty="0">
              <a:solidFill>
                <a:srgbClr val="0937C9"/>
              </a:solidFill>
            </a:endParaRPr>
          </a:p>
        </p:txBody>
      </p:sp>
      <p:sp>
        <p:nvSpPr>
          <p:cNvPr id="13" name="Text Placeholder 14"/>
          <p:cNvSpPr>
            <a:spLocks noGrp="1"/>
          </p:cNvSpPr>
          <p:nvPr>
            <p:ph type="body" idx="1"/>
          </p:nvPr>
        </p:nvSpPr>
        <p:spPr>
          <a:xfrm>
            <a:off x="518677" y="3498052"/>
            <a:ext cx="9295024" cy="1148788"/>
          </a:xfrm>
        </p:spPr>
        <p:txBody>
          <a:bodyPr>
            <a:normAutofit/>
          </a:bodyPr>
          <a:lstStyle/>
          <a:p>
            <a:pPr>
              <a:spcBef>
                <a:spcPts val="600"/>
              </a:spcBef>
            </a:pPr>
            <a:r>
              <a:rPr lang="en-US" sz="1900" b="0" dirty="0">
                <a:solidFill>
                  <a:schemeClr val="tx1">
                    <a:lumMod val="75000"/>
                    <a:lumOff val="25000"/>
                  </a:schemeClr>
                </a:solidFill>
              </a:rPr>
              <a:t>Additional PowerPoint training guides are available from JMG on other </a:t>
            </a:r>
            <a:r>
              <a:rPr lang="en-US" sz="1900" b="0" dirty="0" err="1">
                <a:solidFill>
                  <a:schemeClr val="tx1">
                    <a:lumMod val="75000"/>
                    <a:lumOff val="25000"/>
                  </a:schemeClr>
                </a:solidFill>
              </a:rPr>
              <a:t>Brivo</a:t>
            </a:r>
            <a:r>
              <a:rPr lang="en-US" sz="1900" b="0" dirty="0">
                <a:solidFill>
                  <a:schemeClr val="tx1">
                    <a:lumMod val="75000"/>
                    <a:lumOff val="25000"/>
                  </a:schemeClr>
                </a:solidFill>
              </a:rPr>
              <a:t> </a:t>
            </a:r>
            <a:r>
              <a:rPr lang="en-US" sz="1900" b="0" dirty="0" err="1">
                <a:solidFill>
                  <a:schemeClr val="tx1">
                    <a:lumMod val="75000"/>
                    <a:lumOff val="25000"/>
                  </a:schemeClr>
                </a:solidFill>
              </a:rPr>
              <a:t>Onair</a:t>
            </a:r>
            <a:r>
              <a:rPr lang="en-US" sz="1900" b="0" dirty="0">
                <a:solidFill>
                  <a:schemeClr val="tx1">
                    <a:lumMod val="75000"/>
                    <a:lumOff val="25000"/>
                  </a:schemeClr>
                </a:solidFill>
              </a:rPr>
              <a:t> topics. To request any of these, please contact JMG at </a:t>
            </a:r>
            <a:r>
              <a:rPr lang="en-US" sz="1900" dirty="0">
                <a:solidFill>
                  <a:srgbClr val="C00000"/>
                </a:solidFill>
              </a:rPr>
              <a:t>800-900-4564</a:t>
            </a:r>
            <a:r>
              <a:rPr lang="en-US" sz="1900" b="0" dirty="0">
                <a:solidFill>
                  <a:schemeClr val="tx1">
                    <a:lumMod val="75000"/>
                    <a:lumOff val="25000"/>
                  </a:schemeClr>
                </a:solidFill>
              </a:rPr>
              <a:t>.</a:t>
            </a:r>
          </a:p>
        </p:txBody>
      </p:sp>
    </p:spTree>
    <p:extLst>
      <p:ext uri="{BB962C8B-B14F-4D97-AF65-F5344CB8AC3E}">
        <p14:creationId xmlns:p14="http://schemas.microsoft.com/office/powerpoint/2010/main" val="4275086821"/>
      </p:ext>
    </p:extLst>
  </p:cSld>
  <p:clrMapOvr>
    <a:masterClrMapping/>
  </p:clrMapOvr>
</p:sld>
</file>

<file path=ppt/theme/theme1.xml><?xml version="1.0" encoding="utf-8"?>
<a:theme xmlns:a="http://schemas.openxmlformats.org/drawingml/2006/main" name="Facet">
  <a:themeElements>
    <a:clrScheme name="Custom 6">
      <a:dk1>
        <a:sysClr val="windowText" lastClr="000000"/>
      </a:dk1>
      <a:lt1>
        <a:sysClr val="window" lastClr="FFFFFF"/>
      </a:lt1>
      <a:dk2>
        <a:srgbClr val="2C3C43"/>
      </a:dk2>
      <a:lt2>
        <a:srgbClr val="EBEBEB"/>
      </a:lt2>
      <a:accent1>
        <a:srgbClr val="C42F1A"/>
      </a:accent1>
      <a:accent2>
        <a:srgbClr val="932313"/>
      </a:accent2>
      <a:accent3>
        <a:srgbClr val="B0B0B0"/>
      </a:accent3>
      <a:accent4>
        <a:srgbClr val="62170C"/>
      </a:accent4>
      <a:accent5>
        <a:srgbClr val="C42F1A"/>
      </a:accent5>
      <a:accent6>
        <a:srgbClr val="918655"/>
      </a:accent6>
      <a:hlink>
        <a:srgbClr val="002060"/>
      </a:hlink>
      <a:folHlink>
        <a:srgbClr val="00206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80A5AF1-8C57-4290-936E-5FD27C957251}">
  <ds:schemaRefs>
    <ds:schemaRef ds:uri="http://schemas.microsoft.com/sharepoint/v3/contenttype/forms"/>
  </ds:schemaRefs>
</ds:datastoreItem>
</file>

<file path=customXml/itemProps2.xml><?xml version="1.0" encoding="utf-8"?>
<ds:datastoreItem xmlns:ds="http://schemas.openxmlformats.org/officeDocument/2006/customXml" ds:itemID="{C87F4215-C6BB-44A3-9A5E-9446E6835900}">
  <ds:schemaRefs>
    <ds:schemaRef ds:uri="71af3243-3dd4-4a8d-8c0d-dd76da1f02a5"/>
    <ds:schemaRef ds:uri="http://purl.org/dc/elements/1.1/"/>
    <ds:schemaRef ds:uri="http://www.w3.org/XML/1998/namespace"/>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16c05727-aa75-4e4a-9b5f-8a80a1165891"/>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8F8919DE-9BD9-47A9-9F5D-16EBB968797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Facet</Template>
  <TotalTime>0</TotalTime>
  <Words>1460</Words>
  <Application>Microsoft Office PowerPoint</Application>
  <PresentationFormat>Widescreen</PresentationFormat>
  <Paragraphs>161</Paragraphs>
  <Slides>25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Arial Black</vt:lpstr>
      <vt:lpstr>Calibri</vt:lpstr>
      <vt:lpstr>Calibri Light</vt:lpstr>
      <vt:lpstr>Trebuchet MS</vt:lpstr>
      <vt:lpstr>Wingdings 3</vt:lpstr>
      <vt:lpstr>Facet</vt:lpstr>
      <vt:lpstr>Brivo Onair Access Control End-User Training Reports</vt:lpstr>
      <vt:lpstr>Table of Contents</vt:lpstr>
      <vt:lpstr>What type of reports are available?</vt:lpstr>
      <vt:lpstr>What is the Account Summary Report? </vt:lpstr>
      <vt:lpstr>What is the Account Activity Report? </vt:lpstr>
      <vt:lpstr>What is the All Users Report? </vt:lpstr>
      <vt:lpstr>What is the Holiday Report? </vt:lpstr>
      <vt:lpstr>What is the Schedule Relationship Report? </vt:lpstr>
      <vt:lpstr>What is the User Activity Report? </vt:lpstr>
      <vt:lpstr>How do I generate the most common reports?</vt:lpstr>
      <vt:lpstr>How do I generate the most common reports?</vt:lpstr>
      <vt:lpstr>How do I generate the most common reports?</vt:lpstr>
      <vt:lpstr>How do I generate the most common reports?</vt:lpstr>
      <vt:lpstr>How do I generate the most common reports?</vt:lpstr>
      <vt:lpstr>How do I generate the most common reports?</vt:lpstr>
      <vt:lpstr>How do I generate the most common reports?</vt:lpstr>
      <vt:lpstr>How do I generate the most common reports?</vt:lpstr>
      <vt:lpstr>How do I generate the most common reports?</vt:lpstr>
      <vt:lpstr>How do I generate the most common reports?</vt:lpstr>
      <vt:lpstr>How do I generate the most common reports?</vt:lpstr>
      <vt:lpstr>How do I generate the most common reports?</vt:lpstr>
      <vt:lpstr>How do I create Report Shortcuts?</vt:lpstr>
      <vt:lpstr>How do I create Report Shortcuts?</vt:lpstr>
      <vt:lpstr>How do I create Report Shortcuts?</vt:lpstr>
      <vt:lpstr>Additional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2019-06-25T18:26:35Z</dcterms:created>
  <dcterms:modified xsi:type="dcterms:W3CDTF">2019-09-22T04:42:44Z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